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068" r:id="rId2"/>
    <p:sldId id="2086" r:id="rId3"/>
    <p:sldId id="2120" r:id="rId4"/>
    <p:sldId id="2121" r:id="rId5"/>
    <p:sldId id="2088" r:id="rId6"/>
    <p:sldId id="2055" r:id="rId7"/>
    <p:sldId id="2051" r:id="rId8"/>
    <p:sldId id="2053" r:id="rId9"/>
    <p:sldId id="2054" r:id="rId10"/>
    <p:sldId id="2056" r:id="rId11"/>
    <p:sldId id="2073" r:id="rId12"/>
    <p:sldId id="2058" r:id="rId13"/>
    <p:sldId id="2071" r:id="rId14"/>
    <p:sldId id="2119" r:id="rId15"/>
    <p:sldId id="20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D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2A4C-29CD-438E-8756-61CF750C3999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1F469-101A-4CC6-9873-BCF2DB68E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4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Teichmann</a:t>
            </a:r>
            <a:r>
              <a:rPr lang="en-US" dirty="0"/>
              <a:t>, M, et al, Multinet: Real-time joint semantic reasoning for autonomous driving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1F469-101A-4CC6-9873-BCF2DB68ED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1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00000000000000089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11/13/2018 3:00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88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11/13/2018 3:00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BA0FAF-9765-4D95-B099-C3C7B0825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6296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99393" y="2180704"/>
            <a:ext cx="10246520" cy="1248296"/>
          </a:xfrm>
          <a:noFill/>
        </p:spPr>
        <p:txBody>
          <a:bodyPr lIns="146304" tIns="91440" rIns="146304" bIns="91440" anchor="ctr" anchorCtr="0"/>
          <a:lstStyle>
            <a:lvl1pPr>
              <a:defRPr sz="5490" spc="-98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9393" y="3428999"/>
            <a:ext cx="8764135" cy="124829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264A4A3-BF25-4FE1-9F02-8195F37AF9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61" y="104427"/>
            <a:ext cx="1461360" cy="6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17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7FF7-CE9B-4ECC-AE24-977C5A08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3195-7469-4228-B67E-DE2DFF641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80160"/>
            <a:ext cx="5410200" cy="4896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42A0E-D552-4A77-BE09-EC86359D3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80160"/>
            <a:ext cx="5410199" cy="4896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22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40C5-DC51-4D66-B43E-8760F7AC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CEC4E-FCE5-468D-A258-98276537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73835"/>
            <a:ext cx="53879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21A66-232A-46BA-8441-8E1DC6714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097747"/>
            <a:ext cx="538797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02E07-EB1A-4E60-9F54-5731A2CF7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273835"/>
            <a:ext cx="54207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B3520-B2B1-4A75-BC37-D0593E64D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097747"/>
            <a:ext cx="542071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000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40C5-DC51-4D66-B43E-8760F7AC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0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77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CE5F-AE1A-4516-9A5E-AD1F3670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A506C-9EB5-4C96-98A9-71CC3BD78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ECA80-4AB5-4D30-80D1-DDBE58C5F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00FC3-19E9-4B6F-940D-059A7150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C756-96E7-4C0C-97E4-3FEB595CDDC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F987F-2431-4715-89F3-1C9E7400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32671-C541-4FD3-B0B8-9F0A3217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2E459-68F3-410A-B070-9E58B2EE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3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32B5-5141-4189-9C23-6A0D8E5B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E3885-E08A-4913-A759-95EDA00C2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1BAF1-4BD0-4793-B911-012C128F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0F304-55E9-4828-A154-76D3EC3B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C756-96E7-4C0C-97E4-3FEB595CDDC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683CE-1250-4838-9B40-301C5F3B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83ABD-9785-456D-AB52-40166572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2E459-68F3-410A-B070-9E58B2EE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40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ACEC-9FC3-42BE-BDB9-3CB1C87A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9284B-B336-4F40-874A-A8C4A5221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7688-8E9E-4E3D-ACF4-157A51E6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C756-96E7-4C0C-97E4-3FEB595CDDC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08366-6CC9-4CA3-B69A-6A7E6D75F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82CA1-877B-4BC9-82A9-0BCCBD4E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2E459-68F3-410A-B070-9E58B2EE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20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96887-DDC5-4E9D-9066-BD58725FC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3CA16-BECB-447A-B1D3-A402A3FB9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2496-59F3-4A0D-BC99-901B0E3D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3C756-96E7-4C0C-97E4-3FEB595CDDC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5304-3B55-46B1-96C4-E8D4CFBC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156DE-4A6C-4D4A-B5E8-32E2260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2E459-68F3-410A-B070-9E58B2EE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69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9FF05-ECD7-49EB-87F0-001701C45819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160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421971D-2F64-4D23-87EF-8F3A771B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83310" cy="8069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011756-DA37-4AB2-8ED0-51562B88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5222"/>
            <a:ext cx="10983310" cy="21031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7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AB08-4A7C-459F-8AD4-FFDDF0489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4F01F-2A75-4127-89D6-C43E4654D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155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E909-F5C9-43B7-8324-462E9460A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403AF-52CC-4E57-A2F3-BA1085A80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76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7BF115-30C7-4366-826B-4E03889AD383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CA296-852C-4DB3-A231-DA733C4F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A19-990B-4CE9-82E4-5F014553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565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2FE90-6EA1-4EAD-A5DA-B1926C118803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CA296-852C-4DB3-A231-DA733C4F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A19-990B-4CE9-82E4-5F014553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175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7717D6-DF74-4D69-9686-B3677DABF653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87FF7-CE9B-4ECC-AE24-977C5A08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3195-7469-4228-B67E-DE2DFF641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80160"/>
            <a:ext cx="5410200" cy="4896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42A0E-D552-4A77-BE09-EC86359D3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80160"/>
            <a:ext cx="5410199" cy="4896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8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B23A43-E7A2-4EF2-B29E-AA3FC3759F35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840C5-DC51-4D66-B43E-8760F7AC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CEC4E-FCE5-468D-A258-98276537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73835"/>
            <a:ext cx="53879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21A66-232A-46BA-8441-8E1DC6714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097747"/>
            <a:ext cx="538797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02E07-EB1A-4E60-9F54-5731A2CF7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273835"/>
            <a:ext cx="54207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B3520-B2B1-4A75-BC37-D0593E64D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097747"/>
            <a:ext cx="542071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468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B07738-59DB-42B5-BEE5-DF653872D5AC}"/>
              </a:ext>
            </a:extLst>
          </p:cNvPr>
          <p:cNvSpPr/>
          <p:nvPr userDrawn="1"/>
        </p:nvSpPr>
        <p:spPr bwMode="hidden">
          <a:xfrm>
            <a:off x="0" y="1211288"/>
            <a:ext cx="12192000" cy="56467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840C5-DC51-4D66-B43E-8760F7AC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65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A296-852C-4DB3-A231-DA733C4F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A19-990B-4CE9-82E4-5F014553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77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A39BB-BB0E-46B0-9F7B-DA083E8B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83310" cy="806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996E2-50E6-4C64-A39D-3B04F88A2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55222"/>
            <a:ext cx="10983310" cy="210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18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63" r:id="rId3"/>
    <p:sldLayoutId id="2147483675" r:id="rId4"/>
    <p:sldLayoutId id="2147483679" r:id="rId5"/>
    <p:sldLayoutId id="2147483680" r:id="rId6"/>
    <p:sldLayoutId id="2147483681" r:id="rId7"/>
    <p:sldLayoutId id="2147483682" r:id="rId8"/>
    <p:sldLayoutId id="2147483662" r:id="rId9"/>
    <p:sldLayoutId id="2147483664" r:id="rId10"/>
    <p:sldLayoutId id="214748367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6" r:id="rId18"/>
    <p:sldLayoutId id="214748367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0.png"/><Relationship Id="rId18" Type="http://schemas.openxmlformats.org/officeDocument/2006/relationships/image" Target="../media/image720.png"/><Relationship Id="rId26" Type="http://schemas.openxmlformats.org/officeDocument/2006/relationships/image" Target="../media/image80.png"/><Relationship Id="rId3" Type="http://schemas.openxmlformats.org/officeDocument/2006/relationships/image" Target="../media/image130.png"/><Relationship Id="rId21" Type="http://schemas.openxmlformats.org/officeDocument/2006/relationships/image" Target="../media/image75.png"/><Relationship Id="rId7" Type="http://schemas.openxmlformats.org/officeDocument/2006/relationships/image" Target="../media/image610.png"/><Relationship Id="rId12" Type="http://schemas.openxmlformats.org/officeDocument/2006/relationships/image" Target="../media/image660.png"/><Relationship Id="rId17" Type="http://schemas.openxmlformats.org/officeDocument/2006/relationships/image" Target="../media/image710.png"/><Relationship Id="rId25" Type="http://schemas.openxmlformats.org/officeDocument/2006/relationships/image" Target="../media/image79.png"/><Relationship Id="rId2" Type="http://schemas.openxmlformats.org/officeDocument/2006/relationships/image" Target="../media/image120.png"/><Relationship Id="rId16" Type="http://schemas.openxmlformats.org/officeDocument/2006/relationships/image" Target="../media/image70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650.png"/><Relationship Id="rId24" Type="http://schemas.openxmlformats.org/officeDocument/2006/relationships/image" Target="../media/image78.png"/><Relationship Id="rId5" Type="http://schemas.openxmlformats.org/officeDocument/2006/relationships/image" Target="../media/image150.png"/><Relationship Id="rId15" Type="http://schemas.openxmlformats.org/officeDocument/2006/relationships/image" Target="../media/image690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640.png"/><Relationship Id="rId19" Type="http://schemas.openxmlformats.org/officeDocument/2006/relationships/image" Target="../media/image73.png"/><Relationship Id="rId4" Type="http://schemas.openxmlformats.org/officeDocument/2006/relationships/image" Target="../media/image140.png"/><Relationship Id="rId9" Type="http://schemas.openxmlformats.org/officeDocument/2006/relationships/image" Target="../media/image630.png"/><Relationship Id="rId14" Type="http://schemas.openxmlformats.org/officeDocument/2006/relationships/image" Target="../media/image680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0.PNG"/><Relationship Id="rId11" Type="http://schemas.openxmlformats.org/officeDocument/2006/relationships/image" Target="../media/image18.png"/><Relationship Id="rId5" Type="http://schemas.openxmlformats.org/officeDocument/2006/relationships/image" Target="../media/image370.png"/><Relationship Id="rId10" Type="http://schemas.openxmlformats.org/officeDocument/2006/relationships/image" Target="../media/image17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png"/><Relationship Id="rId3" Type="http://schemas.openxmlformats.org/officeDocument/2006/relationships/image" Target="../media/image1840.png"/><Relationship Id="rId7" Type="http://schemas.openxmlformats.org/officeDocument/2006/relationships/image" Target="../media/image18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0.png"/><Relationship Id="rId5" Type="http://schemas.openxmlformats.org/officeDocument/2006/relationships/image" Target="../media/image1860.png"/><Relationship Id="rId4" Type="http://schemas.openxmlformats.org/officeDocument/2006/relationships/image" Target="../media/image18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86017-DC3C-495B-B172-8FE63BC3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3" y="2398794"/>
            <a:ext cx="10246520" cy="1030205"/>
          </a:xfrm>
        </p:spPr>
        <p:txBody>
          <a:bodyPr>
            <a:noAutofit/>
          </a:bodyPr>
          <a:lstStyle/>
          <a:p>
            <a:r>
              <a:rPr lang="en-US" sz="4400" dirty="0" err="1"/>
              <a:t>MonoGRNet</a:t>
            </a:r>
            <a:r>
              <a:rPr lang="en-US" sz="4400" dirty="0"/>
              <a:t>: A Geometric Reasoning Network for Monocular 3D Object Localization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115C5-E5AE-41C5-9011-B88F3FDE1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393" y="3647089"/>
            <a:ext cx="8764135" cy="103020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Zengyi Qin, Tsinghua University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Jinglu Wang, Yan Lu, Microsoft Research Asia</a:t>
            </a:r>
            <a:endParaRPr lang="en-US" sz="2400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6DB67-E483-4271-B84F-2C817FF0D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1" y="115614"/>
            <a:ext cx="903397" cy="90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6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C9E1-5C32-41EB-9779-38ADBE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93AA7-43AE-4092-BFBD-EA1213197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745" dirty="0"/>
              <a:t>Tested on KITTI dataset for 3D car detection</a:t>
            </a:r>
          </a:p>
          <a:p>
            <a:pPr lvl="1"/>
            <a:r>
              <a:rPr lang="en-US" altLang="zh-CN" sz="2353" dirty="0"/>
              <a:t>State-of-the-art monocular methods</a:t>
            </a:r>
          </a:p>
          <a:p>
            <a:pPr lvl="1"/>
            <a:r>
              <a:rPr lang="en-US" sz="2353" dirty="0"/>
              <a:t>Comparable to stereo-based methods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BEB8C-B1D0-4753-8928-6E8AAFB9EB3E}"/>
              </a:ext>
            </a:extLst>
          </p:cNvPr>
          <p:cNvSpPr txBox="1"/>
          <p:nvPr/>
        </p:nvSpPr>
        <p:spPr>
          <a:xfrm>
            <a:off x="609600" y="5150796"/>
            <a:ext cx="1040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 Detection Performance. </a:t>
            </a:r>
            <a:r>
              <a:rPr lang="en-US" dirty="0"/>
              <a:t>Average Precision of 3D bounding boxes on the same KITTI validation set and the</a:t>
            </a:r>
          </a:p>
          <a:p>
            <a:r>
              <a:rPr lang="en-US" dirty="0"/>
              <a:t>inference time per image. Note that the stereo-based method 3DOP is not compared but listed for reference.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B9A6E-4DDD-475A-931A-3D45709F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3" y="2736952"/>
            <a:ext cx="11345745" cy="22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C9E1-5C32-41EB-9779-38ADBE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D25FA-88AC-4F53-A755-689DF3DA1086}"/>
              </a:ext>
            </a:extLst>
          </p:cNvPr>
          <p:cNvSpPr/>
          <p:nvPr/>
        </p:nvSpPr>
        <p:spPr>
          <a:xfrm>
            <a:off x="1496950" y="6460806"/>
            <a:ext cx="10234521" cy="36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-Regu"/>
              </a:rPr>
              <a:t>3D localization </a:t>
            </a:r>
            <a:r>
              <a:rPr lang="en-US" altLang="zh-CN" dirty="0">
                <a:latin typeface="NimbusRomNo9L-Regu"/>
              </a:rPr>
              <a:t>e</a:t>
            </a:r>
            <a:r>
              <a:rPr lang="en-US" dirty="0">
                <a:latin typeface="NimbusRomNo9L-Regu"/>
              </a:rPr>
              <a:t>rrors in three dimensions according to the distances between objects and camera centers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17088-B0B3-48DD-A6E3-C4503E43B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60" y="216076"/>
            <a:ext cx="7595352" cy="62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C9E1-5C32-41EB-9779-38ADBE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A1A96-C7B1-460D-8E89-4BFD064B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4" y="1337491"/>
            <a:ext cx="10104592" cy="2503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52888E-8775-4747-8529-B61A0646B805}"/>
              </a:ext>
            </a:extLst>
          </p:cNvPr>
          <p:cNvSpPr txBox="1"/>
          <p:nvPr/>
        </p:nvSpPr>
        <p:spPr>
          <a:xfrm>
            <a:off x="1553219" y="6417921"/>
            <a:ext cx="9085563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Results. </a:t>
            </a:r>
            <a:r>
              <a:rPr lang="en-US" dirty="0"/>
              <a:t>Orange box denotes prediction and blue box denotes ground truth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CD280-2E9C-47AC-AB3C-4EB9C112D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4" y="3840650"/>
            <a:ext cx="10104592" cy="245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A8A3-514F-44A4-A341-FAFFD2B5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Demo: 3D Localization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73DE1-0CA3-484D-8BB5-CF252DAE2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" y="1475570"/>
            <a:ext cx="11647059" cy="5149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58991-450F-4ED0-8216-8F85BD9EC740}"/>
              </a:ext>
            </a:extLst>
          </p:cNvPr>
          <p:cNvSpPr txBox="1"/>
          <p:nvPr/>
        </p:nvSpPr>
        <p:spPr>
          <a:xfrm>
            <a:off x="686270" y="1606134"/>
            <a:ext cx="617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We’ll add the video demo in the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0859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885A-AC7F-47F8-B63E-757E5412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A1057-8EF5-41F9-8CA0-3385E523D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5222"/>
            <a:ext cx="10983310" cy="4621795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novel instance-level depth estimation approach that directly predicts central depths of ABBox-3D in the absence of dense depth data, regardless of object occlusion and truncation.</a:t>
            </a:r>
          </a:p>
          <a:p>
            <a:pPr>
              <a:spcAft>
                <a:spcPts val="1200"/>
              </a:spcAft>
            </a:pPr>
            <a:r>
              <a:rPr lang="en-US" dirty="0"/>
              <a:t>A progressive 3D localization scheme that explores rich feature representations in 2D images and extends geometric reasoning into 3D context. </a:t>
            </a:r>
          </a:p>
          <a:p>
            <a:pPr>
              <a:spcAft>
                <a:spcPts val="1200"/>
              </a:spcAft>
            </a:pPr>
            <a:r>
              <a:rPr lang="en-US" dirty="0"/>
              <a:t>A unified network that coordinates localization of objects in 2D, 2.5D and 3D spaces via a joint optimization, which performs efficient inference (taking ∼0.06s/image).</a:t>
            </a:r>
          </a:p>
        </p:txBody>
      </p:sp>
    </p:spTree>
    <p:extLst>
      <p:ext uri="{BB962C8B-B14F-4D97-AF65-F5344CB8AC3E}">
        <p14:creationId xmlns:p14="http://schemas.microsoft.com/office/powerpoint/2010/main" val="219041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86017-DC3C-495B-B172-8FE63BC3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57" y="2531656"/>
            <a:ext cx="11057487" cy="1248119"/>
          </a:xfrm>
        </p:spPr>
        <p:txBody>
          <a:bodyPr/>
          <a:lstStyle/>
          <a:p>
            <a:r>
              <a:rPr lang="en-US" altLang="zh-CN" sz="7058" dirty="0"/>
              <a:t>Thank you!</a:t>
            </a:r>
            <a:endParaRPr lang="en-US" sz="7058" dirty="0"/>
          </a:p>
        </p:txBody>
      </p:sp>
    </p:spTree>
    <p:extLst>
      <p:ext uri="{BB962C8B-B14F-4D97-AF65-F5344CB8AC3E}">
        <p14:creationId xmlns:p14="http://schemas.microsoft.com/office/powerpoint/2010/main" val="11042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0C01E3-4A61-40B1-82EE-0DF32C31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Object Localization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66AF6-D76B-4499-9175-4F1452615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280160"/>
            <a:ext cx="5507411" cy="4896803"/>
          </a:xfrm>
        </p:spPr>
        <p:txBody>
          <a:bodyPr>
            <a:normAutofit/>
          </a:bodyPr>
          <a:lstStyle/>
          <a:p>
            <a:r>
              <a:rPr lang="en-US" sz="2400" dirty="0"/>
              <a:t>3D vehicle detection (outdoor, KITTI)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D61480-D254-4B86-BFBC-C4B8635F9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80160"/>
            <a:ext cx="5643980" cy="4896803"/>
          </a:xfrm>
        </p:spPr>
        <p:txBody>
          <a:bodyPr/>
          <a:lstStyle/>
          <a:p>
            <a:r>
              <a:rPr lang="en-US" sz="2400" dirty="0"/>
              <a:t>3D object detection (indoor, SUN RGB-D)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CD4D63-BC95-453A-9DC6-134A38BAEF05}"/>
              </a:ext>
            </a:extLst>
          </p:cNvPr>
          <p:cNvGrpSpPr/>
          <p:nvPr/>
        </p:nvGrpSpPr>
        <p:grpSpPr>
          <a:xfrm>
            <a:off x="6755174" y="2168509"/>
            <a:ext cx="5088838" cy="3184569"/>
            <a:chOff x="562654" y="2048671"/>
            <a:chExt cx="5387406" cy="363850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DB13EC-5148-4E5F-A5D5-16498E87F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54" y="2048671"/>
              <a:ext cx="3704819" cy="262163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1B5E7B6-9DE1-4E78-8629-EB30F6992376}"/>
                </a:ext>
              </a:extLst>
            </p:cNvPr>
            <p:cNvGrpSpPr/>
            <p:nvPr/>
          </p:nvGrpSpPr>
          <p:grpSpPr>
            <a:xfrm>
              <a:off x="4996503" y="4587894"/>
              <a:ext cx="459917" cy="903487"/>
              <a:chOff x="4603199" y="4900084"/>
              <a:chExt cx="459917" cy="90348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B424107-DD7E-467C-9872-AC3A5D8292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3199" y="5321394"/>
                <a:ext cx="459917" cy="1455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9D425E6-DB55-4ED5-90BE-C21A223CF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521" y="4900084"/>
                <a:ext cx="43924" cy="5810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A9B719E-9610-4596-95D7-F6FC5DE73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1274" y="5465608"/>
                <a:ext cx="385547" cy="33796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011FA4-3960-4756-B63D-718D29E3B629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029457" y="3309730"/>
              <a:ext cx="1129041" cy="104105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F2065B-C33D-47C5-B3E8-C64775D25BF9}"/>
                </a:ext>
              </a:extLst>
            </p:cNvPr>
            <p:cNvCxnSpPr>
              <a:cxnSpLocks/>
            </p:cNvCxnSpPr>
            <p:nvPr/>
          </p:nvCxnSpPr>
          <p:spPr>
            <a:xfrm>
              <a:off x="2310017" y="4195745"/>
              <a:ext cx="1464219" cy="51261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76E164-8BE3-4FA8-99EF-A979B7F71AA5}"/>
                </a:ext>
              </a:extLst>
            </p:cNvPr>
            <p:cNvSpPr/>
            <p:nvPr/>
          </p:nvSpPr>
          <p:spPr>
            <a:xfrm flipH="1">
              <a:off x="4975702" y="5107432"/>
              <a:ext cx="64246" cy="75251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2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5C59719-992C-405A-B4E7-7411B578890F}"/>
                </a:ext>
              </a:extLst>
            </p:cNvPr>
            <p:cNvSpPr/>
            <p:nvPr/>
          </p:nvSpPr>
          <p:spPr>
            <a:xfrm flipH="1">
              <a:off x="2235818" y="4156585"/>
              <a:ext cx="64246" cy="75251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2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18C27C7-96BC-4434-BF23-8EC015775741}"/>
                </a:ext>
              </a:extLst>
            </p:cNvPr>
            <p:cNvSpPr/>
            <p:nvPr/>
          </p:nvSpPr>
          <p:spPr>
            <a:xfrm flipH="1">
              <a:off x="2974620" y="3245499"/>
              <a:ext cx="64246" cy="75251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2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E2A1614-581D-49F0-A7F5-5685185C3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9046" y="4249575"/>
              <a:ext cx="1389856" cy="917575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8478C9-DA7E-4A9D-B8B6-F265A2D36E8F}"/>
                </a:ext>
              </a:extLst>
            </p:cNvPr>
            <p:cNvCxnSpPr>
              <a:cxnSpLocks/>
              <a:endCxn id="28" idx="7"/>
            </p:cNvCxnSpPr>
            <p:nvPr/>
          </p:nvCxnSpPr>
          <p:spPr>
            <a:xfrm>
              <a:off x="4337975" y="4498051"/>
              <a:ext cx="647136" cy="6204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7A23EF-4143-4C4C-A896-19A54CD6A587}"/>
                </a:ext>
              </a:extLst>
            </p:cNvPr>
            <p:cNvCxnSpPr>
              <a:cxnSpLocks/>
              <a:endCxn id="28" idx="7"/>
            </p:cNvCxnSpPr>
            <p:nvPr/>
          </p:nvCxnSpPr>
          <p:spPr>
            <a:xfrm>
              <a:off x="4158498" y="4850647"/>
              <a:ext cx="826613" cy="26780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89365CA-6FDE-47CC-8D89-CFB731A23539}"/>
                </a:ext>
              </a:extLst>
            </p:cNvPr>
            <p:cNvSpPr/>
            <p:nvPr/>
          </p:nvSpPr>
          <p:spPr>
            <a:xfrm>
              <a:off x="2761342" y="2125836"/>
              <a:ext cx="3188718" cy="346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72" dirty="0"/>
                <a:t>3D Bounding Box in Global Context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57617B-7A54-484E-8131-A7FE0CF28E28}"/>
                </a:ext>
              </a:extLst>
            </p:cNvPr>
            <p:cNvSpPr/>
            <p:nvPr/>
          </p:nvSpPr>
          <p:spPr>
            <a:xfrm>
              <a:off x="2495092" y="5340440"/>
              <a:ext cx="2153628" cy="3467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72" dirty="0"/>
                <a:t>Camera Coordinate frame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16A57A-1399-429B-8032-8ABC017FB651}"/>
              </a:ext>
            </a:extLst>
          </p:cNvPr>
          <p:cNvGrpSpPr/>
          <p:nvPr/>
        </p:nvGrpSpPr>
        <p:grpSpPr>
          <a:xfrm>
            <a:off x="452603" y="2230302"/>
            <a:ext cx="5372026" cy="3139733"/>
            <a:chOff x="5994623" y="2916786"/>
            <a:chExt cx="4405544" cy="231071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CD236F4-A11D-4D6D-BC99-BF1D85B6F306}"/>
                </a:ext>
              </a:extLst>
            </p:cNvPr>
            <p:cNvGrpSpPr/>
            <p:nvPr/>
          </p:nvGrpSpPr>
          <p:grpSpPr>
            <a:xfrm>
              <a:off x="6140416" y="2919224"/>
              <a:ext cx="4259751" cy="2169150"/>
              <a:chOff x="7211571" y="3057815"/>
              <a:chExt cx="2322190" cy="1124074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7F0A738-1D2C-4279-9D0A-F3EEF65A62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00" t="27650" r="35961" b="40641"/>
              <a:stretch/>
            </p:blipFill>
            <p:spPr>
              <a:xfrm flipH="1">
                <a:off x="7211571" y="3057815"/>
                <a:ext cx="1968063" cy="878891"/>
              </a:xfrm>
              <a:prstGeom prst="rect">
                <a:avLst/>
              </a:prstGeom>
            </p:spPr>
          </p:pic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C17B4A-DADE-47FE-B612-E3C162BBEAB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597390" y="3537549"/>
                <a:ext cx="942971" cy="27575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EEEB755-8332-4E73-80F5-52CA091BBDF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980137" y="3362001"/>
                <a:ext cx="834504" cy="41318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648BDEC-9B0B-4C89-95F1-B7F101941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36" t="29464" r="10099" b="29851"/>
              <a:stretch/>
            </p:blipFill>
            <p:spPr>
              <a:xfrm flipH="1">
                <a:off x="8217942" y="3584726"/>
                <a:ext cx="1098851" cy="330793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CF27E6D-A3CB-4295-BCD1-6471D530C37C}"/>
                  </a:ext>
                </a:extLst>
              </p:cNvPr>
              <p:cNvSpPr/>
              <p:nvPr/>
            </p:nvSpPr>
            <p:spPr>
              <a:xfrm flipH="1">
                <a:off x="7980136" y="3352689"/>
                <a:ext cx="28158" cy="28135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2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2DE4DA6-FE69-4C15-A71F-4BFAF6F1BD63}"/>
                  </a:ext>
                </a:extLst>
              </p:cNvPr>
              <p:cNvSpPr/>
              <p:nvPr/>
            </p:nvSpPr>
            <p:spPr>
              <a:xfrm flipH="1">
                <a:off x="7594842" y="3525248"/>
                <a:ext cx="28158" cy="28135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2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B89D3B1-9C09-4E16-9BDD-C1D4AC7957A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767355" y="3764812"/>
                <a:ext cx="572922" cy="2836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B7C7069-E7AD-4308-94DF-ADE0A518072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634630" y="3844090"/>
                <a:ext cx="720478" cy="21069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FA3FBDD-8D78-46CD-816A-A4F4D1A4EFB1}"/>
                  </a:ext>
                </a:extLst>
              </p:cNvPr>
              <p:cNvSpPr/>
              <p:nvPr/>
            </p:nvSpPr>
            <p:spPr>
              <a:xfrm flipH="1">
                <a:off x="9316786" y="4048927"/>
                <a:ext cx="28158" cy="28135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2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53ED912-8670-41B6-B358-0402D8E238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32188" y="4001611"/>
                <a:ext cx="201573" cy="544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173F568-0D6C-4073-BB39-069A54D928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1095" y="3844090"/>
                <a:ext cx="19251" cy="2172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54897A2-9A10-4421-83A2-6A5585D9F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0110" y="4055530"/>
                <a:ext cx="168978" cy="1263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8BA270E-E29B-4C4F-84AD-C01F33DF5955}"/>
                </a:ext>
              </a:extLst>
            </p:cNvPr>
            <p:cNvSpPr/>
            <p:nvPr/>
          </p:nvSpPr>
          <p:spPr>
            <a:xfrm>
              <a:off x="5994623" y="3312597"/>
              <a:ext cx="447229" cy="90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6" dirty="0"/>
                <a:t>3D Bounding Box in Global Context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75E783F-7F45-4837-8701-054646E9AEC8}"/>
                </a:ext>
              </a:extLst>
            </p:cNvPr>
            <p:cNvSpPr/>
            <p:nvPr/>
          </p:nvSpPr>
          <p:spPr>
            <a:xfrm>
              <a:off x="7489174" y="2916786"/>
              <a:ext cx="2824133" cy="2233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72" dirty="0"/>
                <a:t>3D Bounding Box in Global Context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F6DA65-CE47-4525-8669-EDD91A981C85}"/>
                </a:ext>
              </a:extLst>
            </p:cNvPr>
            <p:cNvSpPr/>
            <p:nvPr/>
          </p:nvSpPr>
          <p:spPr>
            <a:xfrm>
              <a:off x="8063286" y="5004151"/>
              <a:ext cx="1668288" cy="223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72" dirty="0"/>
                <a:t>Camera Coordinate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5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CE8892-2EA1-4871-8F33-2D8D030B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2D Object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FC706-5024-45E1-83F5-FBA26626D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5222"/>
            <a:ext cx="10983310" cy="4870370"/>
          </a:xfrm>
        </p:spPr>
        <p:txBody>
          <a:bodyPr>
            <a:noAutofit/>
          </a:bodyPr>
          <a:lstStyle/>
          <a:p>
            <a:r>
              <a:rPr lang="en-US" dirty="0"/>
              <a:t>Two-stage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One-stage methods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54E46-69CC-4A57-A06F-0DD4083A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39" y="1655496"/>
            <a:ext cx="3479032" cy="14053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839FE6-3721-421A-9FE6-25F61BDD547C}"/>
              </a:ext>
            </a:extLst>
          </p:cNvPr>
          <p:cNvSpPr/>
          <p:nvPr/>
        </p:nvSpPr>
        <p:spPr>
          <a:xfrm>
            <a:off x="1778782" y="3059235"/>
            <a:ext cx="3279689" cy="36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Faster R-CNN (Ren et al, 2015)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8FAFD-D172-4EFF-A581-0540C2EBC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3" t="8245" r="4898"/>
          <a:stretch/>
        </p:blipFill>
        <p:spPr>
          <a:xfrm>
            <a:off x="7010233" y="1655496"/>
            <a:ext cx="3132523" cy="14037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AEA710-964E-44F2-9D5E-DFC1CF15E5AD}"/>
              </a:ext>
            </a:extLst>
          </p:cNvPr>
          <p:cNvSpPr/>
          <p:nvPr/>
        </p:nvSpPr>
        <p:spPr>
          <a:xfrm>
            <a:off x="7409730" y="3059235"/>
            <a:ext cx="2552198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65" dirty="0"/>
              <a:t>R-FCN (Dai et al, 2016)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86DEAC-5963-4CFB-83FF-809F6B084A08}"/>
              </a:ext>
            </a:extLst>
          </p:cNvPr>
          <p:cNvSpPr/>
          <p:nvPr/>
        </p:nvSpPr>
        <p:spPr>
          <a:xfrm>
            <a:off x="1579439" y="5749116"/>
            <a:ext cx="3279689" cy="36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YOLO (Redmon et al, 2015)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36C49-B09B-4FF3-8BE9-2CF9F1AE8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29" y="4387338"/>
            <a:ext cx="4341179" cy="1039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DDBDA6-96F5-4F70-B600-9AE1A551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994" y="4152360"/>
            <a:ext cx="3833813" cy="150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68DCE6-039A-4439-B31D-731D1CEF585D}"/>
              </a:ext>
            </a:extLst>
          </p:cNvPr>
          <p:cNvSpPr/>
          <p:nvPr/>
        </p:nvSpPr>
        <p:spPr>
          <a:xfrm>
            <a:off x="7915757" y="5749116"/>
            <a:ext cx="2552198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65" dirty="0"/>
              <a:t>SSD (Liu et al, 2015)</a:t>
            </a:r>
          </a:p>
        </p:txBody>
      </p:sp>
    </p:spTree>
    <p:extLst>
      <p:ext uri="{BB962C8B-B14F-4D97-AF65-F5344CB8AC3E}">
        <p14:creationId xmlns:p14="http://schemas.microsoft.com/office/powerpoint/2010/main" val="40379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CE8892-2EA1-4871-8F33-2D8D030B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Monocular 3D Object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FC706-5024-45E1-83F5-FBA26626D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5222"/>
            <a:ext cx="10983310" cy="4683939"/>
          </a:xfrm>
        </p:spPr>
        <p:txBody>
          <a:bodyPr>
            <a:noAutofit/>
          </a:bodyPr>
          <a:lstStyle/>
          <a:p>
            <a:r>
              <a:rPr lang="en-US" dirty="0"/>
              <a:t>Mono3D (Chen </a:t>
            </a:r>
            <a:r>
              <a:rPr lang="en-US" i="1" dirty="0"/>
              <a:t>et al</a:t>
            </a:r>
            <a:r>
              <a:rPr lang="en-US" dirty="0"/>
              <a:t>, 2016)</a:t>
            </a:r>
          </a:p>
          <a:p>
            <a:pPr lvl="1"/>
            <a:r>
              <a:rPr lang="en-US" dirty="0"/>
              <a:t>Exploits segmentation and context priors to generate 3D proposals</a:t>
            </a:r>
          </a:p>
          <a:p>
            <a:pPr lvl="1"/>
            <a:r>
              <a:rPr lang="en-US" dirty="0"/>
              <a:t>Uses extra networks for semantic and instance segmentation are required</a:t>
            </a:r>
          </a:p>
          <a:p>
            <a:r>
              <a:rPr lang="en-US" dirty="0"/>
              <a:t>MF3D (Tung </a:t>
            </a:r>
            <a:r>
              <a:rPr lang="en-US" i="1" dirty="0"/>
              <a:t>et al</a:t>
            </a:r>
            <a:r>
              <a:rPr lang="en-US" dirty="0"/>
              <a:t>, 2017)</a:t>
            </a:r>
          </a:p>
          <a:p>
            <a:pPr lvl="1"/>
            <a:r>
              <a:rPr lang="en-US" dirty="0"/>
              <a:t>Uses a pretrained disparity estimation model to predict pixel-level depth from a single RGB image to guide 3D inference</a:t>
            </a:r>
          </a:p>
          <a:p>
            <a:r>
              <a:rPr lang="en-US" dirty="0" err="1"/>
              <a:t>DeepManta</a:t>
            </a:r>
            <a:r>
              <a:rPr lang="en-US" dirty="0"/>
              <a:t> (Chabot </a:t>
            </a:r>
            <a:r>
              <a:rPr lang="en-US" i="1" dirty="0"/>
              <a:t>et al</a:t>
            </a:r>
            <a:r>
              <a:rPr lang="en-US" dirty="0"/>
              <a:t>, 2017)</a:t>
            </a:r>
          </a:p>
          <a:p>
            <a:pPr lvl="1"/>
            <a:r>
              <a:rPr lang="en-US" dirty="0"/>
              <a:t>Utilizes 3D CAD models to generate synthetic data for training</a:t>
            </a:r>
          </a:p>
          <a:p>
            <a:pPr lvl="1"/>
            <a:endParaRPr lang="en-US" dirty="0"/>
          </a:p>
          <a:p>
            <a:r>
              <a:rPr lang="en-US" sz="2400" dirty="0"/>
              <a:t>All previous methods exploit additional data and networks to facilitate the 3D perception, while our method only requires annotated 3D bounding boxes and no extra network needs to train.</a:t>
            </a:r>
          </a:p>
        </p:txBody>
      </p:sp>
    </p:spTree>
    <p:extLst>
      <p:ext uri="{BB962C8B-B14F-4D97-AF65-F5344CB8AC3E}">
        <p14:creationId xmlns:p14="http://schemas.microsoft.com/office/powerpoint/2010/main" val="28745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88D29-FCF2-4F18-B456-7234730D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Mono-</a:t>
            </a:r>
            <a:r>
              <a:rPr lang="en-US" dirty="0" err="1"/>
              <a:t>GRNet</a:t>
            </a:r>
            <a:r>
              <a:rPr lang="en-US" dirty="0"/>
              <a:t>: Geometric Reasoning Network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8EF7E-A4D0-4236-946B-EF22126B28B4}"/>
              </a:ext>
            </a:extLst>
          </p:cNvPr>
          <p:cNvSpPr/>
          <p:nvPr/>
        </p:nvSpPr>
        <p:spPr>
          <a:xfrm>
            <a:off x="515447" y="6233865"/>
            <a:ext cx="169969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5050"/>
                </a:solidFill>
              </a:rPr>
              <a:t>2D detection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D8C4-2C22-4D70-A95C-8549AB859198}"/>
              </a:ext>
            </a:extLst>
          </p:cNvPr>
          <p:cNvSpPr/>
          <p:nvPr/>
        </p:nvSpPr>
        <p:spPr>
          <a:xfrm>
            <a:off x="2448231" y="6228213"/>
            <a:ext cx="2910605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accent6"/>
                </a:solidFill>
              </a:rPr>
              <a:t>Instance depth estimation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FAA47-90E5-4861-A6BC-37A707648D33}"/>
              </a:ext>
            </a:extLst>
          </p:cNvPr>
          <p:cNvSpPr/>
          <p:nvPr/>
        </p:nvSpPr>
        <p:spPr>
          <a:xfrm>
            <a:off x="5802777" y="6238508"/>
            <a:ext cx="2446054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altLang="zh-CN" sz="1765" dirty="0">
                <a:solidFill>
                  <a:schemeClr val="accent5"/>
                </a:solidFill>
              </a:rPr>
              <a:t>3D center localization</a:t>
            </a:r>
            <a:endParaRPr lang="en-US" sz="1765" dirty="0">
              <a:solidFill>
                <a:schemeClr val="accent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63C6B-97D9-453C-84FD-572AAAE3D268}"/>
              </a:ext>
            </a:extLst>
          </p:cNvPr>
          <p:cNvSpPr/>
          <p:nvPr/>
        </p:nvSpPr>
        <p:spPr>
          <a:xfrm>
            <a:off x="8763811" y="6228213"/>
            <a:ext cx="266919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8C00"/>
                </a:solidFill>
              </a:rPr>
              <a:t>Local corners regression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DABE03-6CC7-43DD-9E52-0B63904C74F9}"/>
              </a:ext>
            </a:extLst>
          </p:cNvPr>
          <p:cNvGrpSpPr/>
          <p:nvPr/>
        </p:nvGrpSpPr>
        <p:grpSpPr>
          <a:xfrm>
            <a:off x="8461726" y="1830247"/>
            <a:ext cx="3593642" cy="1073066"/>
            <a:chOff x="8631401" y="1895825"/>
            <a:chExt cx="3665702" cy="10945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38F255-978D-4AEB-A8CF-054A34717739}"/>
                </a:ext>
              </a:extLst>
            </p:cNvPr>
            <p:cNvSpPr/>
            <p:nvPr/>
          </p:nvSpPr>
          <p:spPr>
            <a:xfrm>
              <a:off x="8631401" y="1950798"/>
              <a:ext cx="3600047" cy="1039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82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8362EB-F649-408B-BC7D-F6C89EE41413}"/>
                </a:ext>
              </a:extLst>
            </p:cNvPr>
            <p:cNvGrpSpPr/>
            <p:nvPr/>
          </p:nvGrpSpPr>
          <p:grpSpPr>
            <a:xfrm>
              <a:off x="9596651" y="2195344"/>
              <a:ext cx="230371" cy="475462"/>
              <a:chOff x="2672965" y="349626"/>
              <a:chExt cx="256258" cy="518662"/>
            </a:xfrm>
          </p:grpSpPr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71FD720E-07CC-4E6A-9D82-33DD51DD4147}"/>
                  </a:ext>
                </a:extLst>
              </p:cNvPr>
              <p:cNvSpPr/>
              <p:nvPr/>
            </p:nvSpPr>
            <p:spPr>
              <a:xfrm>
                <a:off x="2672965" y="349626"/>
                <a:ext cx="125818" cy="518662"/>
              </a:xfrm>
              <a:prstGeom prst="cube">
                <a:avLst>
                  <a:gd name="adj" fmla="val 2824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0752" tIns="25376" rIns="50752" bIns="253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82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44A16D05-15AD-4A3E-84A4-3C349F6F14F7}"/>
                  </a:ext>
                </a:extLst>
              </p:cNvPr>
              <p:cNvSpPr/>
              <p:nvPr/>
            </p:nvSpPr>
            <p:spPr>
              <a:xfrm>
                <a:off x="2803400" y="349626"/>
                <a:ext cx="125818" cy="518662"/>
              </a:xfrm>
              <a:prstGeom prst="cube">
                <a:avLst>
                  <a:gd name="adj" fmla="val 2824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0752" tIns="25376" rIns="50752" bIns="253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82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D424F44-AE1A-47B9-97DE-B25EB7A44AA0}"/>
                </a:ext>
              </a:extLst>
            </p:cNvPr>
            <p:cNvGrpSpPr/>
            <p:nvPr/>
          </p:nvGrpSpPr>
          <p:grpSpPr>
            <a:xfrm>
              <a:off x="11115947" y="2332990"/>
              <a:ext cx="196300" cy="200171"/>
              <a:chOff x="10524587" y="2865370"/>
              <a:chExt cx="218359" cy="21835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7F1F4B4-3759-48D8-81F0-CFB86F4A8A22}"/>
                  </a:ext>
                </a:extLst>
              </p:cNvPr>
              <p:cNvSpPr/>
              <p:nvPr/>
            </p:nvSpPr>
            <p:spPr>
              <a:xfrm>
                <a:off x="10524587" y="2865370"/>
                <a:ext cx="218359" cy="218359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82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Cross 24">
                <a:extLst>
                  <a:ext uri="{FF2B5EF4-FFF2-40B4-BE49-F238E27FC236}">
                    <a16:creationId xmlns:a16="http://schemas.microsoft.com/office/drawing/2014/main" id="{9B5617F9-00A9-49A8-B444-054A64077350}"/>
                  </a:ext>
                </a:extLst>
              </p:cNvPr>
              <p:cNvSpPr/>
              <p:nvPr/>
            </p:nvSpPr>
            <p:spPr>
              <a:xfrm>
                <a:off x="10556763" y="2900736"/>
                <a:ext cx="154002" cy="148104"/>
              </a:xfrm>
              <a:prstGeom prst="plus">
                <a:avLst>
                  <a:gd name="adj" fmla="val 34091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82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AF9F4D-F43F-46E8-B24B-203F4EF60E5C}"/>
                </a:ext>
              </a:extLst>
            </p:cNvPr>
            <p:cNvSpPr/>
            <p:nvPr/>
          </p:nvSpPr>
          <p:spPr>
            <a:xfrm>
              <a:off x="8791706" y="2673432"/>
              <a:ext cx="42030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2" dirty="0">
                  <a:latin typeface="Calibri" panose="020F0502020204030204" pitchFamily="34" charset="0"/>
                  <a:cs typeface="Calibri" panose="020F0502020204030204" pitchFamily="34" charset="0"/>
                </a:rPr>
                <a:t>Conv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9DFF82-55D6-49F2-8390-A262258120AE}"/>
                </a:ext>
              </a:extLst>
            </p:cNvPr>
            <p:cNvSpPr/>
            <p:nvPr/>
          </p:nvSpPr>
          <p:spPr>
            <a:xfrm>
              <a:off x="9552087" y="2681818"/>
              <a:ext cx="302829" cy="2326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2" dirty="0">
                  <a:latin typeface="Calibri" panose="020F0502020204030204" pitchFamily="34" charset="0"/>
                  <a:cs typeface="Calibri" panose="020F0502020204030204" pitchFamily="34" charset="0"/>
                </a:rPr>
                <a:t>FC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BA62CD-611B-435A-8B0C-4C3210B049A7}"/>
                </a:ext>
              </a:extLst>
            </p:cNvPr>
            <p:cNvSpPr/>
            <p:nvPr/>
          </p:nvSpPr>
          <p:spPr>
            <a:xfrm>
              <a:off x="10143919" y="1895825"/>
              <a:ext cx="6430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76" b="1" dirty="0">
                  <a:latin typeface="Calibri" panose="020F0502020204030204" pitchFamily="34" charset="0"/>
                  <a:cs typeface="Calibri" panose="020F0502020204030204" pitchFamily="34" charset="0"/>
                </a:rPr>
                <a:t>Legend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21D550-E834-476D-9CBD-B43EAAE8337A}"/>
                </a:ext>
              </a:extLst>
            </p:cNvPr>
            <p:cNvSpPr/>
            <p:nvPr/>
          </p:nvSpPr>
          <p:spPr>
            <a:xfrm>
              <a:off x="11039369" y="2677016"/>
              <a:ext cx="37382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2" dirty="0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D29117-29E1-4C1E-BFA6-5C5F30561226}"/>
                </a:ext>
              </a:extLst>
            </p:cNvPr>
            <p:cNvGrpSpPr/>
            <p:nvPr/>
          </p:nvGrpSpPr>
          <p:grpSpPr>
            <a:xfrm>
              <a:off x="11686465" y="2332990"/>
              <a:ext cx="196300" cy="200171"/>
              <a:chOff x="9698844" y="1204109"/>
              <a:chExt cx="218358" cy="21835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3211E1-DABA-4301-8332-1DB354A1CBCC}"/>
                  </a:ext>
                </a:extLst>
              </p:cNvPr>
              <p:cNvSpPr/>
              <p:nvPr/>
            </p:nvSpPr>
            <p:spPr>
              <a:xfrm>
                <a:off x="9698844" y="1204109"/>
                <a:ext cx="218358" cy="218358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82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B950F5C8-827B-47BE-838E-0D71DF601692}"/>
                  </a:ext>
                </a:extLst>
              </p:cNvPr>
              <p:cNvSpPr/>
              <p:nvPr/>
            </p:nvSpPr>
            <p:spPr>
              <a:xfrm>
                <a:off x="9722978" y="1250714"/>
                <a:ext cx="170091" cy="125148"/>
              </a:xfrm>
              <a:prstGeom prst="rightArrow">
                <a:avLst>
                  <a:gd name="adj1" fmla="val 33649"/>
                  <a:gd name="adj2" fmla="val 62262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82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0E4902-E9CF-499C-9B52-360CD43EB392}"/>
                </a:ext>
              </a:extLst>
            </p:cNvPr>
            <p:cNvSpPr/>
            <p:nvPr/>
          </p:nvSpPr>
          <p:spPr>
            <a:xfrm>
              <a:off x="11396338" y="2597175"/>
              <a:ext cx="9007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82" dirty="0">
                  <a:latin typeface="Calibri" panose="020F0502020204030204" pitchFamily="34" charset="0"/>
                  <a:cs typeface="Calibri" panose="020F0502020204030204" pitchFamily="34" charset="0"/>
                </a:rPr>
                <a:t>Coordinate transform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3776EC-D6B1-4F58-8C1D-F69A48CD4ACD}"/>
                </a:ext>
              </a:extLst>
            </p:cNvPr>
            <p:cNvSpPr/>
            <p:nvPr/>
          </p:nvSpPr>
          <p:spPr>
            <a:xfrm>
              <a:off x="10246281" y="2310703"/>
              <a:ext cx="503685" cy="244755"/>
            </a:xfrm>
            <a:prstGeom prst="rect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82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5856D-BF56-46BD-966C-702A18286094}"/>
                </a:ext>
              </a:extLst>
            </p:cNvPr>
            <p:cNvSpPr/>
            <p:nvPr/>
          </p:nvSpPr>
          <p:spPr>
            <a:xfrm>
              <a:off x="10237476" y="2681818"/>
              <a:ext cx="52129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2" dirty="0">
                  <a:latin typeface="Calibri" panose="020F0502020204030204" pitchFamily="34" charset="0"/>
                  <a:cs typeface="Calibri" panose="020F0502020204030204" pitchFamily="34" charset="0"/>
                </a:rPr>
                <a:t>Output</a:t>
              </a: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F8722FF7-28B0-4E91-9E57-847B71AD6240}"/>
                </a:ext>
              </a:extLst>
            </p:cNvPr>
            <p:cNvSpPr/>
            <p:nvPr/>
          </p:nvSpPr>
          <p:spPr>
            <a:xfrm>
              <a:off x="8850365" y="2206356"/>
              <a:ext cx="310738" cy="475462"/>
            </a:xfrm>
            <a:prstGeom prst="cube">
              <a:avLst>
                <a:gd name="adj" fmla="val 4530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752" tIns="25376" rIns="50752" bIns="253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82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22018E-593A-4700-92DD-ABCA7E78C74B}"/>
              </a:ext>
            </a:extLst>
          </p:cNvPr>
          <p:cNvGrpSpPr/>
          <p:nvPr/>
        </p:nvGrpSpPr>
        <p:grpSpPr>
          <a:xfrm>
            <a:off x="487669" y="1694288"/>
            <a:ext cx="7064063" cy="3609107"/>
            <a:chOff x="497447" y="1858740"/>
            <a:chExt cx="7205712" cy="3681477"/>
          </a:xfrm>
        </p:grpSpPr>
        <p:cxnSp>
          <p:nvCxnSpPr>
            <p:cNvPr id="29" name="Elbow Connector 465">
              <a:extLst>
                <a:ext uri="{FF2B5EF4-FFF2-40B4-BE49-F238E27FC236}">
                  <a16:creationId xmlns:a16="http://schemas.microsoft.com/office/drawing/2014/main" id="{FF021A97-4A8C-4C44-872C-AF215F541EEF}"/>
                </a:ext>
              </a:extLst>
            </p:cNvPr>
            <p:cNvCxnSpPr/>
            <p:nvPr/>
          </p:nvCxnSpPr>
          <p:spPr>
            <a:xfrm rot="16200000" flipH="1">
              <a:off x="1131483" y="3695254"/>
              <a:ext cx="2880048" cy="765902"/>
            </a:xfrm>
            <a:prstGeom prst="bentConnector3">
              <a:avLst>
                <a:gd name="adj1" fmla="val 100207"/>
              </a:avLst>
            </a:prstGeom>
            <a:ln w="1905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C75AE8-2B3A-4523-BF5E-CDDDEEBBF494}"/>
                </a:ext>
              </a:extLst>
            </p:cNvPr>
            <p:cNvSpPr/>
            <p:nvPr/>
          </p:nvSpPr>
          <p:spPr>
            <a:xfrm>
              <a:off x="497447" y="2208461"/>
              <a:ext cx="1091844" cy="112583"/>
            </a:xfrm>
            <a:prstGeom prst="rect">
              <a:avLst/>
            </a:prstGeom>
            <a:noFill/>
            <a:ln w="25400" cmpd="sng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82" dirty="0">
                  <a:solidFill>
                    <a:schemeClr val="tx1"/>
                  </a:solidFill>
                </a:rPr>
                <a:t>Input </a:t>
              </a:r>
              <a:r>
                <a:rPr lang="en-US" sz="882" dirty="0">
                  <a:solidFill>
                    <a:schemeClr val="tx1"/>
                  </a:solidFill>
                </a:rPr>
                <a:t>Image (RGB)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1DC151E-B689-4A72-8B49-A565FDFFF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6" t="29464" r="10099" b="29851"/>
            <a:stretch/>
          </p:blipFill>
          <p:spPr>
            <a:xfrm>
              <a:off x="497447" y="2415905"/>
              <a:ext cx="1075102" cy="3317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748F24-C36B-4F44-B13A-33BF36E2EBB0}"/>
                </a:ext>
              </a:extLst>
            </p:cNvPr>
            <p:cNvSpPr/>
            <p:nvPr/>
          </p:nvSpPr>
          <p:spPr>
            <a:xfrm>
              <a:off x="5446140" y="5090226"/>
              <a:ext cx="863419" cy="325731"/>
            </a:xfrm>
            <a:prstGeom prst="rect">
              <a:avLst/>
            </a:prstGeom>
            <a:ln w="19050">
              <a:solidFill>
                <a:srgbClr val="90D660"/>
              </a:solidFill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82" dirty="0">
                  <a:solidFill>
                    <a:schemeClr val="tx1"/>
                  </a:solidFill>
                </a:rPr>
                <a:t>Coarse Instance Depth</a:t>
              </a:r>
            </a:p>
          </p:txBody>
        </p:sp>
        <p:sp>
          <p:nvSpPr>
            <p:cNvPr id="33" name="Rounded Rectangle 135">
              <a:extLst>
                <a:ext uri="{FF2B5EF4-FFF2-40B4-BE49-F238E27FC236}">
                  <a16:creationId xmlns:a16="http://schemas.microsoft.com/office/drawing/2014/main" id="{09A7A674-E95C-4997-AA69-798B2CBBCE85}"/>
                </a:ext>
              </a:extLst>
            </p:cNvPr>
            <p:cNvSpPr/>
            <p:nvPr/>
          </p:nvSpPr>
          <p:spPr>
            <a:xfrm>
              <a:off x="4177708" y="4319399"/>
              <a:ext cx="571953" cy="26581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16" dirty="0"/>
                <a:t>RoiAlign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BC446D-ADB3-44C5-948A-B1686844054A}"/>
                </a:ext>
              </a:extLst>
            </p:cNvPr>
            <p:cNvSpPr/>
            <p:nvPr/>
          </p:nvSpPr>
          <p:spPr>
            <a:xfrm>
              <a:off x="5440326" y="4296300"/>
              <a:ext cx="863419" cy="315130"/>
            </a:xfrm>
            <a:prstGeom prst="rect">
              <a:avLst/>
            </a:prstGeom>
            <a:ln w="19050">
              <a:solidFill>
                <a:srgbClr val="90D660"/>
              </a:solidFill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82" dirty="0">
                  <a:solidFill>
                    <a:schemeClr val="tx1"/>
                  </a:solidFill>
                </a:rPr>
                <a:t>Delta Instance Depth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83908E-64EA-48CA-BF14-4217408A9B30}"/>
                </a:ext>
              </a:extLst>
            </p:cNvPr>
            <p:cNvSpPr/>
            <p:nvPr/>
          </p:nvSpPr>
          <p:spPr>
            <a:xfrm>
              <a:off x="4177709" y="2347477"/>
              <a:ext cx="586958" cy="258011"/>
            </a:xfrm>
            <a:prstGeom prst="rect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82" dirty="0">
                  <a:solidFill>
                    <a:schemeClr val="tx1"/>
                  </a:solidFill>
                </a:rPr>
                <a:t>2D BBox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2C1F3C-95E4-4B19-8926-F5F56756E114}"/>
                </a:ext>
              </a:extLst>
            </p:cNvPr>
            <p:cNvCxnSpPr>
              <a:cxnSpLocks/>
              <a:stCxn id="42" idx="5"/>
              <a:endCxn id="61" idx="2"/>
            </p:cNvCxnSpPr>
            <p:nvPr/>
          </p:nvCxnSpPr>
          <p:spPr>
            <a:xfrm>
              <a:off x="2345947" y="2495647"/>
              <a:ext cx="955599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4">
              <a:extLst>
                <a:ext uri="{FF2B5EF4-FFF2-40B4-BE49-F238E27FC236}">
                  <a16:creationId xmlns:a16="http://schemas.microsoft.com/office/drawing/2014/main" id="{8E0AA01B-3E2E-45B4-920C-77ECB09DD523}"/>
                </a:ext>
              </a:extLst>
            </p:cNvPr>
            <p:cNvSpPr/>
            <p:nvPr/>
          </p:nvSpPr>
          <p:spPr>
            <a:xfrm>
              <a:off x="4091194" y="3114097"/>
              <a:ext cx="721028" cy="1567055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dash"/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82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EA9496-A28A-42A7-BD47-1262EA159364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4749661" y="4452307"/>
              <a:ext cx="690665" cy="155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C1CCB0FD-4658-4D49-B58B-2B3F6EBD83F1}"/>
                </a:ext>
              </a:extLst>
            </p:cNvPr>
            <p:cNvSpPr/>
            <p:nvPr/>
          </p:nvSpPr>
          <p:spPr>
            <a:xfrm>
              <a:off x="1717130" y="2012565"/>
              <a:ext cx="282406" cy="1036151"/>
            </a:xfrm>
            <a:prstGeom prst="cube">
              <a:avLst>
                <a:gd name="adj" fmla="val 8970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7B99A1B5-D966-4C05-87F9-8996189B6DE0}"/>
                </a:ext>
              </a:extLst>
            </p:cNvPr>
            <p:cNvSpPr/>
            <p:nvPr/>
          </p:nvSpPr>
          <p:spPr>
            <a:xfrm>
              <a:off x="1838697" y="2205112"/>
              <a:ext cx="200018" cy="650794"/>
            </a:xfrm>
            <a:prstGeom prst="cube">
              <a:avLst>
                <a:gd name="adj" fmla="val 79146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88CE2776-0E10-4335-BD8D-2CFA7DA22C48}"/>
                </a:ext>
              </a:extLst>
            </p:cNvPr>
            <p:cNvSpPr/>
            <p:nvPr/>
          </p:nvSpPr>
          <p:spPr>
            <a:xfrm>
              <a:off x="1937716" y="2321051"/>
              <a:ext cx="200018" cy="418911"/>
            </a:xfrm>
            <a:prstGeom prst="cube">
              <a:avLst>
                <a:gd name="adj" fmla="val 6132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02742DDB-DC3D-4C6A-BD88-2F61222EDC2F}"/>
                </a:ext>
              </a:extLst>
            </p:cNvPr>
            <p:cNvSpPr/>
            <p:nvPr/>
          </p:nvSpPr>
          <p:spPr>
            <a:xfrm>
              <a:off x="2092472" y="2415901"/>
              <a:ext cx="253475" cy="222280"/>
            </a:xfrm>
            <a:prstGeom prst="cube">
              <a:avLst>
                <a:gd name="adj" fmla="val 28248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cxnSp>
          <p:nvCxnSpPr>
            <p:cNvPr id="43" name="Elbow Connector 28">
              <a:extLst>
                <a:ext uri="{FF2B5EF4-FFF2-40B4-BE49-F238E27FC236}">
                  <a16:creationId xmlns:a16="http://schemas.microsoft.com/office/drawing/2014/main" id="{632F2368-32F4-45F9-A635-A376B5FACB9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75680" y="4123006"/>
              <a:ext cx="576597" cy="253231"/>
            </a:xfrm>
            <a:prstGeom prst="bentConnector3">
              <a:avLst>
                <a:gd name="adj1" fmla="val 99338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28">
              <a:extLst>
                <a:ext uri="{FF2B5EF4-FFF2-40B4-BE49-F238E27FC236}">
                  <a16:creationId xmlns:a16="http://schemas.microsoft.com/office/drawing/2014/main" id="{446FD0F3-A4D9-4FEE-BC8D-A37FB0121FB1}"/>
                </a:ext>
              </a:extLst>
            </p:cNvPr>
            <p:cNvCxnSpPr>
              <a:cxnSpLocks/>
              <a:stCxn id="34" idx="3"/>
              <a:endCxn id="46" idx="1"/>
            </p:cNvCxnSpPr>
            <p:nvPr/>
          </p:nvCxnSpPr>
          <p:spPr>
            <a:xfrm>
              <a:off x="6303745" y="4453865"/>
              <a:ext cx="407299" cy="422859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28">
              <a:extLst>
                <a:ext uri="{FF2B5EF4-FFF2-40B4-BE49-F238E27FC236}">
                  <a16:creationId xmlns:a16="http://schemas.microsoft.com/office/drawing/2014/main" id="{00A92210-44F1-461B-AF6C-80BE5025B2E2}"/>
                </a:ext>
              </a:extLst>
            </p:cNvPr>
            <p:cNvCxnSpPr>
              <a:cxnSpLocks/>
              <a:stCxn id="32" idx="3"/>
              <a:endCxn id="46" idx="1"/>
            </p:cNvCxnSpPr>
            <p:nvPr/>
          </p:nvCxnSpPr>
          <p:spPr>
            <a:xfrm flipV="1">
              <a:off x="6309559" y="4876724"/>
              <a:ext cx="401485" cy="376368"/>
            </a:xfrm>
            <a:prstGeom prst="bentConnector3">
              <a:avLst>
                <a:gd name="adj1" fmla="val 47470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BBD9CCC-0C93-4897-93ED-B60DF174E74C}"/>
                </a:ext>
              </a:extLst>
            </p:cNvPr>
            <p:cNvSpPr/>
            <p:nvPr/>
          </p:nvSpPr>
          <p:spPr>
            <a:xfrm>
              <a:off x="6711044" y="4711116"/>
              <a:ext cx="867195" cy="331216"/>
            </a:xfrm>
            <a:prstGeom prst="rect">
              <a:avLst/>
            </a:prstGeom>
            <a:ln w="19050">
              <a:solidFill>
                <a:srgbClr val="90D660"/>
              </a:solidFill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82" dirty="0">
                  <a:solidFill>
                    <a:schemeClr val="tx1"/>
                  </a:solidFill>
                </a:rPr>
                <a:t>Refined Instance Depth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6ABEE20-1A8B-439C-90C2-2D0F781AC48B}"/>
                </a:ext>
              </a:extLst>
            </p:cNvPr>
            <p:cNvGrpSpPr/>
            <p:nvPr/>
          </p:nvGrpSpPr>
          <p:grpSpPr>
            <a:xfrm>
              <a:off x="4993664" y="4247790"/>
              <a:ext cx="224664" cy="465724"/>
              <a:chOff x="2672965" y="349626"/>
              <a:chExt cx="256253" cy="518662"/>
            </a:xfrm>
          </p:grpSpPr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743DEB4A-DCD4-4EDC-9075-3A68AE1D54B6}"/>
                  </a:ext>
                </a:extLst>
              </p:cNvPr>
              <p:cNvSpPr/>
              <p:nvPr/>
            </p:nvSpPr>
            <p:spPr>
              <a:xfrm>
                <a:off x="2672965" y="349626"/>
                <a:ext cx="125818" cy="518662"/>
              </a:xfrm>
              <a:prstGeom prst="cube">
                <a:avLst>
                  <a:gd name="adj" fmla="val 2824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16" dirty="0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A6FA59CF-3BE3-4DD4-A017-86CDB15913D4}"/>
                  </a:ext>
                </a:extLst>
              </p:cNvPr>
              <p:cNvSpPr/>
              <p:nvPr/>
            </p:nvSpPr>
            <p:spPr>
              <a:xfrm>
                <a:off x="2803400" y="349626"/>
                <a:ext cx="125818" cy="518662"/>
              </a:xfrm>
              <a:prstGeom prst="cube">
                <a:avLst>
                  <a:gd name="adj" fmla="val 2824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16" dirty="0"/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0982CBF-0655-4106-A49B-7BF6509BB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6233" y="5254068"/>
              <a:ext cx="1613907" cy="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53DA15-9810-48A4-8A1A-5F0972AE2452}"/>
                </a:ext>
              </a:extLst>
            </p:cNvPr>
            <p:cNvGrpSpPr/>
            <p:nvPr/>
          </p:nvGrpSpPr>
          <p:grpSpPr>
            <a:xfrm>
              <a:off x="6401613" y="4766552"/>
              <a:ext cx="191440" cy="196071"/>
              <a:chOff x="10524587" y="2865370"/>
              <a:chExt cx="218359" cy="218359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BD194A2-7D29-4A4A-897F-F9828755715D}"/>
                  </a:ext>
                </a:extLst>
              </p:cNvPr>
              <p:cNvSpPr/>
              <p:nvPr/>
            </p:nvSpPr>
            <p:spPr>
              <a:xfrm>
                <a:off x="10524587" y="2865370"/>
                <a:ext cx="218359" cy="21835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882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ross 67">
                <a:extLst>
                  <a:ext uri="{FF2B5EF4-FFF2-40B4-BE49-F238E27FC236}">
                    <a16:creationId xmlns:a16="http://schemas.microsoft.com/office/drawing/2014/main" id="{92DABC96-29A9-4173-83B2-898D4C7E03D9}"/>
                  </a:ext>
                </a:extLst>
              </p:cNvPr>
              <p:cNvSpPr/>
              <p:nvPr/>
            </p:nvSpPr>
            <p:spPr>
              <a:xfrm>
                <a:off x="10556763" y="2900736"/>
                <a:ext cx="154002" cy="148104"/>
              </a:xfrm>
              <a:prstGeom prst="plus">
                <a:avLst>
                  <a:gd name="adj" fmla="val 34091"/>
                </a:avLst>
              </a:prstGeom>
              <a:solidFill>
                <a:schemeClr val="bg1"/>
              </a:solidFill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882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F2DCC1-37C8-44AB-8153-B66B2F4EDCD6}"/>
                </a:ext>
              </a:extLst>
            </p:cNvPr>
            <p:cNvSpPr txBox="1"/>
            <p:nvPr/>
          </p:nvSpPr>
          <p:spPr>
            <a:xfrm>
              <a:off x="1720728" y="1858740"/>
              <a:ext cx="644575" cy="232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2" dirty="0"/>
                <a:t>backbone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BF2807-24F0-4698-AB56-A7146EEFD31B}"/>
                </a:ext>
              </a:extLst>
            </p:cNvPr>
            <p:cNvSpPr/>
            <p:nvPr/>
          </p:nvSpPr>
          <p:spPr>
            <a:xfrm>
              <a:off x="2132011" y="3909624"/>
              <a:ext cx="120252" cy="1231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82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4DF53C3-8F81-4D84-BF5B-33C96B145224}"/>
                </a:ext>
              </a:extLst>
            </p:cNvPr>
            <p:cNvSpPr/>
            <p:nvPr/>
          </p:nvSpPr>
          <p:spPr>
            <a:xfrm>
              <a:off x="1980999" y="3902066"/>
              <a:ext cx="198989" cy="143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82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8B30F8F-E15E-4EB5-900F-7F443E7D04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1936" y="4478343"/>
              <a:ext cx="25162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08BE55-EB60-4010-9058-D40ABEAA45BC}"/>
                </a:ext>
              </a:extLst>
            </p:cNvPr>
            <p:cNvSpPr txBox="1"/>
            <p:nvPr/>
          </p:nvSpPr>
          <p:spPr>
            <a:xfrm>
              <a:off x="2220986" y="3629824"/>
              <a:ext cx="763192" cy="37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/>
                <a:t>Early features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EFFB6F5-34D1-46E9-8B53-6E3325FD3802}"/>
                </a:ext>
              </a:extLst>
            </p:cNvPr>
            <p:cNvSpPr txBox="1"/>
            <p:nvPr/>
          </p:nvSpPr>
          <p:spPr>
            <a:xfrm>
              <a:off x="2227839" y="5169104"/>
              <a:ext cx="763192" cy="37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2" dirty="0"/>
                <a:t>Deep features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0BA0123-3106-4910-AE63-3341960F2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220" y="2581778"/>
              <a:ext cx="21450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C824F61-1C82-4AE2-8B9E-034A82C61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1" t="29331" r="9898" b="30087"/>
            <a:stretch/>
          </p:blipFill>
          <p:spPr>
            <a:xfrm>
              <a:off x="6600982" y="4327690"/>
              <a:ext cx="1102177" cy="33663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</p:pic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57DFBA22-7BCD-4481-A2D1-E1C507CFD4CA}"/>
                </a:ext>
              </a:extLst>
            </p:cNvPr>
            <p:cNvSpPr/>
            <p:nvPr/>
          </p:nvSpPr>
          <p:spPr>
            <a:xfrm>
              <a:off x="3299676" y="4243895"/>
              <a:ext cx="636214" cy="509395"/>
            </a:xfrm>
            <a:prstGeom prst="cube">
              <a:avLst>
                <a:gd name="adj" fmla="val 30949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16" dirty="0"/>
                <a:t>Depth </a:t>
              </a:r>
              <a:r>
                <a:rPr lang="en-US" sz="816" dirty="0" err="1"/>
                <a:t>Convs</a:t>
              </a:r>
              <a:endParaRPr lang="en-US" sz="816" dirty="0"/>
            </a:p>
          </p:txBody>
        </p:sp>
        <p:cxnSp>
          <p:nvCxnSpPr>
            <p:cNvPr id="59" name="Elbow Connector 21">
              <a:extLst>
                <a:ext uri="{FF2B5EF4-FFF2-40B4-BE49-F238E27FC236}">
                  <a16:creationId xmlns:a16="http://schemas.microsoft.com/office/drawing/2014/main" id="{5FE3E538-F1B6-4374-9687-C2F91B5BEF1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01111" y="2842867"/>
              <a:ext cx="1231466" cy="1041038"/>
            </a:xfrm>
            <a:prstGeom prst="bentConnector3">
              <a:avLst>
                <a:gd name="adj1" fmla="val 100327"/>
              </a:avLst>
            </a:prstGeom>
            <a:ln w="1905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AEC307C8-1012-438D-B350-D66EE5B6C366}"/>
                </a:ext>
              </a:extLst>
            </p:cNvPr>
            <p:cNvSpPr/>
            <p:nvPr/>
          </p:nvSpPr>
          <p:spPr>
            <a:xfrm>
              <a:off x="3292226" y="5062652"/>
              <a:ext cx="639710" cy="404105"/>
            </a:xfrm>
            <a:prstGeom prst="cube">
              <a:avLst>
                <a:gd name="adj" fmla="val 2756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16" dirty="0"/>
                <a:t>Depth </a:t>
              </a:r>
              <a:r>
                <a:rPr lang="en-US" sz="816" dirty="0" err="1"/>
                <a:t>Convs</a:t>
              </a:r>
              <a:endParaRPr lang="en-US" sz="816" dirty="0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750FA132-0A53-47C3-91CA-F0409B01BF2F}"/>
                </a:ext>
              </a:extLst>
            </p:cNvPr>
            <p:cNvSpPr/>
            <p:nvPr/>
          </p:nvSpPr>
          <p:spPr>
            <a:xfrm>
              <a:off x="3301546" y="2271588"/>
              <a:ext cx="232724" cy="382624"/>
            </a:xfrm>
            <a:prstGeom prst="cube">
              <a:avLst>
                <a:gd name="adj" fmla="val 51982"/>
              </a:avLst>
            </a:prstGeom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752" tIns="25376" rIns="50752" bIns="253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82" dirty="0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C5CF64CA-CE26-4FC2-934C-A67A1E9F7CC3}"/>
                </a:ext>
              </a:extLst>
            </p:cNvPr>
            <p:cNvSpPr/>
            <p:nvPr/>
          </p:nvSpPr>
          <p:spPr>
            <a:xfrm>
              <a:off x="3494964" y="2274781"/>
              <a:ext cx="232724" cy="382624"/>
            </a:xfrm>
            <a:prstGeom prst="cube">
              <a:avLst>
                <a:gd name="adj" fmla="val 51982"/>
              </a:avLst>
            </a:prstGeom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752" tIns="25376" rIns="50752" bIns="253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82" dirty="0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7716C947-DF3B-4B81-803A-1218C8C09224}"/>
                </a:ext>
              </a:extLst>
            </p:cNvPr>
            <p:cNvSpPr/>
            <p:nvPr/>
          </p:nvSpPr>
          <p:spPr>
            <a:xfrm>
              <a:off x="3695579" y="2274781"/>
              <a:ext cx="232724" cy="382624"/>
            </a:xfrm>
            <a:prstGeom prst="cube">
              <a:avLst>
                <a:gd name="adj" fmla="val 51982"/>
              </a:avLst>
            </a:prstGeom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0752" tIns="25376" rIns="50752" bIns="253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82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60C0C02-BC5D-4872-A082-9C47D7DC2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1936" y="2478677"/>
              <a:ext cx="25162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EC59F47-A68C-4242-925A-EDEDE394BA13}"/>
                </a:ext>
              </a:extLst>
            </p:cNvPr>
            <p:cNvCxnSpPr>
              <a:cxnSpLocks/>
            </p:cNvCxnSpPr>
            <p:nvPr/>
          </p:nvCxnSpPr>
          <p:spPr>
            <a:xfrm>
              <a:off x="4471188" y="2611073"/>
              <a:ext cx="0" cy="49509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28">
              <a:extLst>
                <a:ext uri="{FF2B5EF4-FFF2-40B4-BE49-F238E27FC236}">
                  <a16:creationId xmlns:a16="http://schemas.microsoft.com/office/drawing/2014/main" id="{EB0200B6-631D-4000-8F13-AAEB6C244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846" y="5301958"/>
              <a:ext cx="534885" cy="223113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C1D0291-2E4F-4060-AA7A-27F50576B9D2}"/>
              </a:ext>
            </a:extLst>
          </p:cNvPr>
          <p:cNvGrpSpPr/>
          <p:nvPr/>
        </p:nvGrpSpPr>
        <p:grpSpPr>
          <a:xfrm>
            <a:off x="2709516" y="3438767"/>
            <a:ext cx="6803816" cy="2490468"/>
            <a:chOff x="2763846" y="3638199"/>
            <a:chExt cx="6940247" cy="2540407"/>
          </a:xfrm>
        </p:grpSpPr>
        <p:sp>
          <p:nvSpPr>
            <p:cNvPr id="72" name="Rounded Rectangle 168">
              <a:extLst>
                <a:ext uri="{FF2B5EF4-FFF2-40B4-BE49-F238E27FC236}">
                  <a16:creationId xmlns:a16="http://schemas.microsoft.com/office/drawing/2014/main" id="{A42A0027-654D-4E3F-8D98-0300B5BB602C}"/>
                </a:ext>
              </a:extLst>
            </p:cNvPr>
            <p:cNvSpPr/>
            <p:nvPr/>
          </p:nvSpPr>
          <p:spPr>
            <a:xfrm>
              <a:off x="4192713" y="3753305"/>
              <a:ext cx="571953" cy="26581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16" dirty="0"/>
                <a:t>RoiAlign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2E77797-1FF9-4BAF-A6A3-763DCD92CC66}"/>
                </a:ext>
              </a:extLst>
            </p:cNvPr>
            <p:cNvSpPr/>
            <p:nvPr/>
          </p:nvSpPr>
          <p:spPr>
            <a:xfrm>
              <a:off x="5440326" y="3731876"/>
              <a:ext cx="863419" cy="311593"/>
            </a:xfrm>
            <a:prstGeom prst="rect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82" dirty="0">
                  <a:solidFill>
                    <a:schemeClr val="tx1"/>
                  </a:solidFill>
                </a:rPr>
                <a:t>Delta 3D Location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7409B54-35F7-4CFC-AD22-149C029AB6B4}"/>
                </a:ext>
              </a:extLst>
            </p:cNvPr>
            <p:cNvCxnSpPr>
              <a:cxnSpLocks/>
              <a:stCxn id="72" idx="3"/>
              <a:endCxn id="73" idx="1"/>
            </p:cNvCxnSpPr>
            <p:nvPr/>
          </p:nvCxnSpPr>
          <p:spPr>
            <a:xfrm>
              <a:off x="4764666" y="3886213"/>
              <a:ext cx="675660" cy="146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FD6BD6B-99BE-4C64-9220-BAA1B6E74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6233" y="5805221"/>
              <a:ext cx="1706373" cy="5626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243">
              <a:extLst>
                <a:ext uri="{FF2B5EF4-FFF2-40B4-BE49-F238E27FC236}">
                  <a16:creationId xmlns:a16="http://schemas.microsoft.com/office/drawing/2014/main" id="{D3B5C430-7E8E-4EA2-99ED-53970A826367}"/>
                </a:ext>
              </a:extLst>
            </p:cNvPr>
            <p:cNvCxnSpPr>
              <a:cxnSpLocks/>
              <a:stCxn id="79" idx="3"/>
              <a:endCxn id="78" idx="1"/>
            </p:cNvCxnSpPr>
            <p:nvPr/>
          </p:nvCxnSpPr>
          <p:spPr>
            <a:xfrm flipV="1">
              <a:off x="6304422" y="5348923"/>
              <a:ext cx="1613907" cy="451783"/>
            </a:xfrm>
            <a:prstGeom prst="bentConnector3">
              <a:avLst>
                <a:gd name="adj1" fmla="val 8651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BCD4653-B20F-4446-BBAD-A34618140C30}"/>
                </a:ext>
              </a:extLst>
            </p:cNvPr>
            <p:cNvGrpSpPr/>
            <p:nvPr/>
          </p:nvGrpSpPr>
          <p:grpSpPr>
            <a:xfrm>
              <a:off x="6647116" y="5844873"/>
              <a:ext cx="1073828" cy="333733"/>
              <a:chOff x="6291516" y="6007433"/>
              <a:chExt cx="1073828" cy="333733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0CE305AD-4D55-4B98-BAE8-F4B555FA1E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36" t="29464" r="10099" b="29851"/>
              <a:stretch/>
            </p:blipFill>
            <p:spPr>
              <a:xfrm>
                <a:off x="6291516" y="6007433"/>
                <a:ext cx="1073828" cy="3337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</p:pic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9E8CC33A-B7DD-49FA-BE5A-6C329B922C13}"/>
                  </a:ext>
                </a:extLst>
              </p:cNvPr>
              <p:cNvCxnSpPr/>
              <p:nvPr/>
            </p:nvCxnSpPr>
            <p:spPr>
              <a:xfrm flipV="1">
                <a:off x="6732319" y="6187291"/>
                <a:ext cx="108533" cy="1555"/>
              </a:xfrm>
              <a:prstGeom prst="straightConnector1">
                <a:avLst/>
              </a:prstGeom>
              <a:ln w="19050">
                <a:solidFill>
                  <a:srgbClr val="33CCFF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F2A0625-7982-4906-A6B3-2BD534975B8D}"/>
                  </a:ext>
                </a:extLst>
              </p:cNvPr>
              <p:cNvCxnSpPr/>
              <p:nvPr/>
            </p:nvCxnSpPr>
            <p:spPr>
              <a:xfrm flipH="1">
                <a:off x="6860863" y="6186049"/>
                <a:ext cx="108533" cy="0"/>
              </a:xfrm>
              <a:prstGeom prst="straightConnector1">
                <a:avLst/>
              </a:prstGeom>
              <a:ln w="19050">
                <a:solidFill>
                  <a:srgbClr val="33CCFF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6F257B27-2480-4C12-AE62-74351ABE6A48}"/>
                  </a:ext>
                </a:extLst>
              </p:cNvPr>
              <p:cNvCxnSpPr/>
              <p:nvPr/>
            </p:nvCxnSpPr>
            <p:spPr>
              <a:xfrm>
                <a:off x="6851818" y="6063244"/>
                <a:ext cx="0" cy="111956"/>
              </a:xfrm>
              <a:prstGeom prst="straightConnector1">
                <a:avLst/>
              </a:prstGeom>
              <a:ln w="19050">
                <a:solidFill>
                  <a:srgbClr val="33CCFF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45CE8CD4-16CC-4C3B-82C1-083CFFBEF464}"/>
                  </a:ext>
                </a:extLst>
              </p:cNvPr>
              <p:cNvCxnSpPr/>
              <p:nvPr/>
            </p:nvCxnSpPr>
            <p:spPr>
              <a:xfrm flipV="1">
                <a:off x="6851818" y="6196969"/>
                <a:ext cx="0" cy="111956"/>
              </a:xfrm>
              <a:prstGeom prst="straightConnector1">
                <a:avLst/>
              </a:prstGeom>
              <a:ln w="19050">
                <a:solidFill>
                  <a:srgbClr val="33CCFF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54FAF9C-DC8F-4FBA-8455-4F1CAAF1DA6F}"/>
                  </a:ext>
                </a:extLst>
              </p:cNvPr>
              <p:cNvSpPr/>
              <p:nvPr/>
            </p:nvSpPr>
            <p:spPr>
              <a:xfrm>
                <a:off x="6842773" y="6176719"/>
                <a:ext cx="18089" cy="1865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882"/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30A90F0B-86A0-4364-8632-DFB9553AC551}"/>
                  </a:ext>
                </a:extLst>
              </p:cNvPr>
              <p:cNvCxnSpPr/>
              <p:nvPr/>
            </p:nvCxnSpPr>
            <p:spPr>
              <a:xfrm flipV="1">
                <a:off x="6912453" y="6209060"/>
                <a:ext cx="108533" cy="1555"/>
              </a:xfrm>
              <a:prstGeom prst="straightConnector1">
                <a:avLst/>
              </a:prstGeom>
              <a:ln w="19050">
                <a:solidFill>
                  <a:srgbClr val="33CCFF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57CC78DD-3480-4F38-8DDF-B480CA5AD50E}"/>
                  </a:ext>
                </a:extLst>
              </p:cNvPr>
              <p:cNvCxnSpPr/>
              <p:nvPr/>
            </p:nvCxnSpPr>
            <p:spPr>
              <a:xfrm flipH="1">
                <a:off x="7040997" y="6207817"/>
                <a:ext cx="108533" cy="0"/>
              </a:xfrm>
              <a:prstGeom prst="straightConnector1">
                <a:avLst/>
              </a:prstGeom>
              <a:ln w="19050">
                <a:solidFill>
                  <a:srgbClr val="33CCFF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AB667D7-9FD0-4309-9619-FBC76749D081}"/>
                  </a:ext>
                </a:extLst>
              </p:cNvPr>
              <p:cNvCxnSpPr/>
              <p:nvPr/>
            </p:nvCxnSpPr>
            <p:spPr>
              <a:xfrm>
                <a:off x="7031952" y="6085012"/>
                <a:ext cx="0" cy="111956"/>
              </a:xfrm>
              <a:prstGeom prst="straightConnector1">
                <a:avLst/>
              </a:prstGeom>
              <a:ln w="19050">
                <a:solidFill>
                  <a:srgbClr val="33CCFF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4949D25-DB9A-4AC9-AD34-F4E92C9BE13E}"/>
                  </a:ext>
                </a:extLst>
              </p:cNvPr>
              <p:cNvCxnSpPr/>
              <p:nvPr/>
            </p:nvCxnSpPr>
            <p:spPr>
              <a:xfrm flipV="1">
                <a:off x="7031952" y="6218738"/>
                <a:ext cx="0" cy="111956"/>
              </a:xfrm>
              <a:prstGeom prst="straightConnector1">
                <a:avLst/>
              </a:prstGeom>
              <a:ln w="19050">
                <a:solidFill>
                  <a:srgbClr val="33CCFF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E6833F9-59AE-4FA3-8F25-F4444766F544}"/>
                  </a:ext>
                </a:extLst>
              </p:cNvPr>
              <p:cNvSpPr/>
              <p:nvPr/>
            </p:nvSpPr>
            <p:spPr>
              <a:xfrm>
                <a:off x="7022907" y="6198488"/>
                <a:ext cx="18089" cy="18659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882"/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178156-2043-44DA-B127-C6F107939B6B}"/>
                </a:ext>
              </a:extLst>
            </p:cNvPr>
            <p:cNvSpPr/>
            <p:nvPr/>
          </p:nvSpPr>
          <p:spPr>
            <a:xfrm>
              <a:off x="7918329" y="5199585"/>
              <a:ext cx="641342" cy="298676"/>
            </a:xfrm>
            <a:prstGeom prst="rect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882" dirty="0">
                  <a:solidFill>
                    <a:schemeClr val="tx1"/>
                  </a:solidFill>
                </a:rPr>
                <a:t>Coarse</a:t>
              </a:r>
              <a:r>
                <a:rPr lang="en-US" sz="882" dirty="0">
                  <a:solidFill>
                    <a:schemeClr val="tx1"/>
                  </a:solidFill>
                </a:rPr>
                <a:t> 3D Location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01A537-8576-4B76-9A30-36292EE3F428}"/>
                </a:ext>
              </a:extLst>
            </p:cNvPr>
            <p:cNvSpPr/>
            <p:nvPr/>
          </p:nvSpPr>
          <p:spPr>
            <a:xfrm>
              <a:off x="5441003" y="5643018"/>
              <a:ext cx="863419" cy="315375"/>
            </a:xfrm>
            <a:prstGeom prst="rect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82" dirty="0">
                  <a:solidFill>
                    <a:schemeClr val="tx1"/>
                  </a:solidFill>
                </a:rPr>
                <a:t>Projected 3D Center</a:t>
              </a:r>
            </a:p>
          </p:txBody>
        </p:sp>
        <p:cxnSp>
          <p:nvCxnSpPr>
            <p:cNvPr id="80" name="Elbow Connector 28">
              <a:extLst>
                <a:ext uri="{FF2B5EF4-FFF2-40B4-BE49-F238E27FC236}">
                  <a16:creationId xmlns:a16="http://schemas.microsoft.com/office/drawing/2014/main" id="{0083FB74-FB6A-458A-9275-C055CE224739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7578239" y="4876724"/>
              <a:ext cx="340090" cy="472199"/>
            </a:xfrm>
            <a:prstGeom prst="bentConnector3">
              <a:avLst>
                <a:gd name="adj1" fmla="val 35063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3D4BAF9-B9EB-4D0F-8E44-8AD368F08E3C}"/>
                </a:ext>
              </a:extLst>
            </p:cNvPr>
            <p:cNvSpPr/>
            <p:nvPr/>
          </p:nvSpPr>
          <p:spPr>
            <a:xfrm>
              <a:off x="8967325" y="4462871"/>
              <a:ext cx="736768" cy="309798"/>
            </a:xfrm>
            <a:prstGeom prst="rect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82" dirty="0">
                  <a:solidFill>
                    <a:schemeClr val="tx1"/>
                  </a:solidFill>
                </a:rPr>
                <a:t>Refined 3D Location</a:t>
              </a:r>
            </a:p>
          </p:txBody>
        </p:sp>
        <p:cxnSp>
          <p:nvCxnSpPr>
            <p:cNvPr id="82" name="Elbow Connector 28">
              <a:extLst>
                <a:ext uri="{FF2B5EF4-FFF2-40B4-BE49-F238E27FC236}">
                  <a16:creationId xmlns:a16="http://schemas.microsoft.com/office/drawing/2014/main" id="{E14CE625-BC9E-408D-BB01-F61ABDF31305}"/>
                </a:ext>
              </a:extLst>
            </p:cNvPr>
            <p:cNvCxnSpPr>
              <a:cxnSpLocks/>
              <a:stCxn id="73" idx="3"/>
              <a:endCxn id="81" idx="1"/>
            </p:cNvCxnSpPr>
            <p:nvPr/>
          </p:nvCxnSpPr>
          <p:spPr>
            <a:xfrm>
              <a:off x="6303745" y="3887673"/>
              <a:ext cx="2663580" cy="730097"/>
            </a:xfrm>
            <a:prstGeom prst="bentConnector3">
              <a:avLst>
                <a:gd name="adj1" fmla="val 90433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28">
              <a:extLst>
                <a:ext uri="{FF2B5EF4-FFF2-40B4-BE49-F238E27FC236}">
                  <a16:creationId xmlns:a16="http://schemas.microsoft.com/office/drawing/2014/main" id="{1D478BB2-830E-45CC-BB37-FEE277BD32B1}"/>
                </a:ext>
              </a:extLst>
            </p:cNvPr>
            <p:cNvCxnSpPr>
              <a:cxnSpLocks/>
              <a:stCxn id="78" idx="3"/>
              <a:endCxn id="81" idx="1"/>
            </p:cNvCxnSpPr>
            <p:nvPr/>
          </p:nvCxnSpPr>
          <p:spPr>
            <a:xfrm flipV="1">
              <a:off x="8559671" y="4617770"/>
              <a:ext cx="407654" cy="731153"/>
            </a:xfrm>
            <a:prstGeom prst="bentConnector3">
              <a:avLst>
                <a:gd name="adj1" fmla="val 37538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0C5AD48-EC8B-44C8-AF3E-FC236BF9B26C}"/>
                </a:ext>
              </a:extLst>
            </p:cNvPr>
            <p:cNvGrpSpPr/>
            <p:nvPr/>
          </p:nvGrpSpPr>
          <p:grpSpPr>
            <a:xfrm>
              <a:off x="4993664" y="3638199"/>
              <a:ext cx="224664" cy="465724"/>
              <a:chOff x="2672965" y="349626"/>
              <a:chExt cx="256253" cy="518662"/>
            </a:xfrm>
          </p:grpSpPr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55F33350-49B5-4FA3-8DCE-E256992740D3}"/>
                  </a:ext>
                </a:extLst>
              </p:cNvPr>
              <p:cNvSpPr/>
              <p:nvPr/>
            </p:nvSpPr>
            <p:spPr>
              <a:xfrm>
                <a:off x="2672965" y="349626"/>
                <a:ext cx="125818" cy="518662"/>
              </a:xfrm>
              <a:prstGeom prst="cube">
                <a:avLst>
                  <a:gd name="adj" fmla="val 2824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0752" tIns="25376" rIns="50752" bIns="253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82" dirty="0"/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8B841DC3-E8AA-4A81-9913-FE3BAA30807A}"/>
                  </a:ext>
                </a:extLst>
              </p:cNvPr>
              <p:cNvSpPr/>
              <p:nvPr/>
            </p:nvSpPr>
            <p:spPr>
              <a:xfrm>
                <a:off x="2803400" y="349626"/>
                <a:ext cx="125818" cy="518662"/>
              </a:xfrm>
              <a:prstGeom prst="cube">
                <a:avLst>
                  <a:gd name="adj" fmla="val 2824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0752" tIns="25376" rIns="50752" bIns="253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82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9F438AB-B0F6-432F-8055-68F362454CD3}"/>
                </a:ext>
              </a:extLst>
            </p:cNvPr>
            <p:cNvGrpSpPr/>
            <p:nvPr/>
          </p:nvGrpSpPr>
          <p:grpSpPr>
            <a:xfrm>
              <a:off x="8604109" y="4525536"/>
              <a:ext cx="191440" cy="196071"/>
              <a:chOff x="10372187" y="2712970"/>
              <a:chExt cx="218359" cy="218359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5AFDA1E-A366-44AB-B0D9-3ECCB229FEF0}"/>
                  </a:ext>
                </a:extLst>
              </p:cNvPr>
              <p:cNvSpPr/>
              <p:nvPr/>
            </p:nvSpPr>
            <p:spPr>
              <a:xfrm>
                <a:off x="10372187" y="2712970"/>
                <a:ext cx="218359" cy="21835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882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Cross 98">
                <a:extLst>
                  <a:ext uri="{FF2B5EF4-FFF2-40B4-BE49-F238E27FC236}">
                    <a16:creationId xmlns:a16="http://schemas.microsoft.com/office/drawing/2014/main" id="{EE3F1ECE-00B7-4A16-8559-ACF2A3F45CE6}"/>
                  </a:ext>
                </a:extLst>
              </p:cNvPr>
              <p:cNvSpPr/>
              <p:nvPr/>
            </p:nvSpPr>
            <p:spPr>
              <a:xfrm>
                <a:off x="10404363" y="2748336"/>
                <a:ext cx="154002" cy="148104"/>
              </a:xfrm>
              <a:prstGeom prst="plus">
                <a:avLst>
                  <a:gd name="adj" fmla="val 34091"/>
                </a:avLst>
              </a:prstGeom>
              <a:solidFill>
                <a:schemeClr val="bg1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882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A67EFFF-F196-41F7-869B-BE502385FAEC}"/>
                </a:ext>
              </a:extLst>
            </p:cNvPr>
            <p:cNvGrpSpPr/>
            <p:nvPr/>
          </p:nvGrpSpPr>
          <p:grpSpPr>
            <a:xfrm>
              <a:off x="7598214" y="5247122"/>
              <a:ext cx="191440" cy="196071"/>
              <a:chOff x="9698844" y="1204109"/>
              <a:chExt cx="218358" cy="21835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0A7E593-0FE2-465E-9E49-308D873BCC5A}"/>
                  </a:ext>
                </a:extLst>
              </p:cNvPr>
              <p:cNvSpPr/>
              <p:nvPr/>
            </p:nvSpPr>
            <p:spPr>
              <a:xfrm>
                <a:off x="9698844" y="1204109"/>
                <a:ext cx="218358" cy="21835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88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Arrow: Right 96">
                <a:extLst>
                  <a:ext uri="{FF2B5EF4-FFF2-40B4-BE49-F238E27FC236}">
                    <a16:creationId xmlns:a16="http://schemas.microsoft.com/office/drawing/2014/main" id="{642645B4-973D-449F-9639-BBB79BB43E5C}"/>
                  </a:ext>
                </a:extLst>
              </p:cNvPr>
              <p:cNvSpPr/>
              <p:nvPr/>
            </p:nvSpPr>
            <p:spPr>
              <a:xfrm>
                <a:off x="9722978" y="1250714"/>
                <a:ext cx="170091" cy="125148"/>
              </a:xfrm>
              <a:prstGeom prst="rightArrow">
                <a:avLst>
                  <a:gd name="adj1" fmla="val 33649"/>
                  <a:gd name="adj2" fmla="val 62262"/>
                </a:avLst>
              </a:prstGeom>
              <a:ln w="19050">
                <a:solidFill>
                  <a:schemeClr val="accent5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765"/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1852581-A06D-4A3A-AA0B-7C63DB1D3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1936" y="3912830"/>
              <a:ext cx="25162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1B725EC4-8E4C-4AEF-A874-E49D39CE6F8A}"/>
                </a:ext>
              </a:extLst>
            </p:cNvPr>
            <p:cNvSpPr/>
            <p:nvPr/>
          </p:nvSpPr>
          <p:spPr>
            <a:xfrm>
              <a:off x="3302114" y="3664117"/>
              <a:ext cx="264125" cy="509395"/>
            </a:xfrm>
            <a:prstGeom prst="cube">
              <a:avLst>
                <a:gd name="adj" fmla="val 62169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B669B2D3-EA0A-4154-B858-67D659430C81}"/>
                </a:ext>
              </a:extLst>
            </p:cNvPr>
            <p:cNvSpPr/>
            <p:nvPr/>
          </p:nvSpPr>
          <p:spPr>
            <a:xfrm>
              <a:off x="3486954" y="3664117"/>
              <a:ext cx="264125" cy="509395"/>
            </a:xfrm>
            <a:prstGeom prst="cube">
              <a:avLst>
                <a:gd name="adj" fmla="val 62169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25DBDB56-6C68-4827-A1DD-1486EB225354}"/>
                </a:ext>
              </a:extLst>
            </p:cNvPr>
            <p:cNvSpPr/>
            <p:nvPr/>
          </p:nvSpPr>
          <p:spPr>
            <a:xfrm>
              <a:off x="3669779" y="3665307"/>
              <a:ext cx="264125" cy="509395"/>
            </a:xfrm>
            <a:prstGeom prst="cube">
              <a:avLst>
                <a:gd name="adj" fmla="val 62169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FD87D466-6CB3-4862-972D-19D163028223}"/>
                </a:ext>
              </a:extLst>
            </p:cNvPr>
            <p:cNvSpPr/>
            <p:nvPr/>
          </p:nvSpPr>
          <p:spPr>
            <a:xfrm>
              <a:off x="3300598" y="5616440"/>
              <a:ext cx="232724" cy="382624"/>
            </a:xfrm>
            <a:prstGeom prst="cube">
              <a:avLst>
                <a:gd name="adj" fmla="val 51982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FC841706-AA30-4DA6-B748-2604CD67D73E}"/>
                </a:ext>
              </a:extLst>
            </p:cNvPr>
            <p:cNvSpPr/>
            <p:nvPr/>
          </p:nvSpPr>
          <p:spPr>
            <a:xfrm>
              <a:off x="3494016" y="5619633"/>
              <a:ext cx="232724" cy="382624"/>
            </a:xfrm>
            <a:prstGeom prst="cube">
              <a:avLst>
                <a:gd name="adj" fmla="val 51982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16279513-189E-4A13-9432-BCF9B1223E29}"/>
                </a:ext>
              </a:extLst>
            </p:cNvPr>
            <p:cNvSpPr/>
            <p:nvPr/>
          </p:nvSpPr>
          <p:spPr>
            <a:xfrm>
              <a:off x="3699212" y="5619633"/>
              <a:ext cx="232724" cy="382624"/>
            </a:xfrm>
            <a:prstGeom prst="cube">
              <a:avLst>
                <a:gd name="adj" fmla="val 51982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cxnSp>
          <p:nvCxnSpPr>
            <p:cNvPr id="94" name="Elbow Connector 28">
              <a:extLst>
                <a:ext uri="{FF2B5EF4-FFF2-40B4-BE49-F238E27FC236}">
                  <a16:creationId xmlns:a16="http://schemas.microsoft.com/office/drawing/2014/main" id="{7B910546-FFB7-422F-B249-223102FDD408}"/>
                </a:ext>
              </a:extLst>
            </p:cNvPr>
            <p:cNvCxnSpPr>
              <a:cxnSpLocks/>
            </p:cNvCxnSpPr>
            <p:nvPr/>
          </p:nvCxnSpPr>
          <p:spPr>
            <a:xfrm>
              <a:off x="2763846" y="5525072"/>
              <a:ext cx="534885" cy="314004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B7B642D-70C7-4E60-BE42-EBBE44216232}"/>
                </a:ext>
              </a:extLst>
            </p:cNvPr>
            <p:cNvCxnSpPr>
              <a:cxnSpLocks/>
            </p:cNvCxnSpPr>
            <p:nvPr/>
          </p:nvCxnSpPr>
          <p:spPr>
            <a:xfrm>
              <a:off x="2998467" y="3986980"/>
              <a:ext cx="313251" cy="218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4F2D7A3-54E4-4EEE-A84A-827A50428C73}"/>
              </a:ext>
            </a:extLst>
          </p:cNvPr>
          <p:cNvGrpSpPr/>
          <p:nvPr/>
        </p:nvGrpSpPr>
        <p:grpSpPr>
          <a:xfrm>
            <a:off x="2977657" y="2431832"/>
            <a:ext cx="8726675" cy="2403386"/>
            <a:chOff x="3037364" y="2611073"/>
            <a:chExt cx="8901663" cy="2451579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E7C051E-CC3D-4300-8053-F5DBC5F87683}"/>
                </a:ext>
              </a:extLst>
            </p:cNvPr>
            <p:cNvGrpSpPr/>
            <p:nvPr/>
          </p:nvGrpSpPr>
          <p:grpSpPr>
            <a:xfrm>
              <a:off x="9903103" y="4053308"/>
              <a:ext cx="2035924" cy="1009344"/>
              <a:chOff x="9903103" y="4226028"/>
              <a:chExt cx="2035924" cy="1009344"/>
            </a:xfrm>
          </p:grpSpPr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7BA15001-9165-49DF-9EE8-3680D888F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00" t="27650" r="35961" b="40641"/>
              <a:stretch/>
            </p:blipFill>
            <p:spPr>
              <a:xfrm flipH="1">
                <a:off x="9903103" y="4226028"/>
                <a:ext cx="1725452" cy="78918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</p:pic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4DF8DF7-37D4-43DE-B7A9-1BB65921934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0241361" y="4656796"/>
                <a:ext cx="826727" cy="24761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36DB945-52D6-40F9-A456-DA7FC8AFA81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0576924" y="4499165"/>
                <a:ext cx="731631" cy="37101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5A2E36D4-8421-42D2-B164-59318ACE28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36" t="29464" r="10099" b="29851"/>
              <a:stretch/>
            </p:blipFill>
            <p:spPr>
              <a:xfrm flipH="1">
                <a:off x="10785415" y="4699159"/>
                <a:ext cx="963391" cy="29703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</p:pic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341ED12-B3F4-4AEA-8F19-BBE82B6478A3}"/>
                  </a:ext>
                </a:extLst>
              </p:cNvPr>
              <p:cNvSpPr/>
              <p:nvPr/>
            </p:nvSpPr>
            <p:spPr>
              <a:xfrm flipH="1">
                <a:off x="10576923" y="4490805"/>
                <a:ext cx="24687" cy="25263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882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88F1F88-0349-4F3B-9EF5-CCC1DA6C97BE}"/>
                  </a:ext>
                </a:extLst>
              </p:cNvPr>
              <p:cNvSpPr/>
              <p:nvPr/>
            </p:nvSpPr>
            <p:spPr>
              <a:xfrm flipH="1">
                <a:off x="10239126" y="4645751"/>
                <a:ext cx="24687" cy="25263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882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721FE05-EA33-4EA0-B329-6A637592BD0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1267098" y="4860863"/>
                <a:ext cx="502295" cy="254715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160E445-01CD-4047-81DD-C164ABEA9C9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1150735" y="4932050"/>
                <a:ext cx="631662" cy="18918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E6E3EA3-432E-4172-ADA2-EC27DD181633}"/>
                  </a:ext>
                </a:extLst>
              </p:cNvPr>
              <p:cNvSpPr/>
              <p:nvPr/>
            </p:nvSpPr>
            <p:spPr>
              <a:xfrm flipH="1">
                <a:off x="11748799" y="5115981"/>
                <a:ext cx="24687" cy="25263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2"/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733B4CD4-857F-4E84-AE14-9EBE74EC0D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62303" y="5073493"/>
                <a:ext cx="176724" cy="48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D3F9B05-2919-40E5-BD06-336CB58CA6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70112" y="4932050"/>
                <a:ext cx="16878" cy="195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B7AE76A3-1CEB-42F7-8399-BF1C95D51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9247" y="5121910"/>
                <a:ext cx="148147" cy="1134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Rounded Rectangle 170">
              <a:extLst>
                <a:ext uri="{FF2B5EF4-FFF2-40B4-BE49-F238E27FC236}">
                  <a16:creationId xmlns:a16="http://schemas.microsoft.com/office/drawing/2014/main" id="{8185E8EF-1958-4F65-95C5-8D125D0EDF3D}"/>
                </a:ext>
              </a:extLst>
            </p:cNvPr>
            <p:cNvSpPr/>
            <p:nvPr/>
          </p:nvSpPr>
          <p:spPr>
            <a:xfrm>
              <a:off x="4177708" y="3216395"/>
              <a:ext cx="571953" cy="26581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16" dirty="0"/>
                <a:t>RoiAlign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286D75B-F25A-4032-8528-039A99AEF4EB}"/>
                </a:ext>
              </a:extLst>
            </p:cNvPr>
            <p:cNvGrpSpPr/>
            <p:nvPr/>
          </p:nvGrpSpPr>
          <p:grpSpPr>
            <a:xfrm>
              <a:off x="5658599" y="2621233"/>
              <a:ext cx="503329" cy="519091"/>
              <a:chOff x="5658599" y="2793953"/>
              <a:chExt cx="503329" cy="519091"/>
            </a:xfrm>
          </p:grpSpPr>
          <p:sp>
            <p:nvSpPr>
              <p:cNvPr id="134" name="Cube 133">
                <a:extLst>
                  <a:ext uri="{FF2B5EF4-FFF2-40B4-BE49-F238E27FC236}">
                    <a16:creationId xmlns:a16="http://schemas.microsoft.com/office/drawing/2014/main" id="{C5340352-FF9E-429D-8F95-7F8DDA4E1E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9873" y="2962197"/>
                <a:ext cx="313791" cy="302480"/>
              </a:xfrm>
              <a:prstGeom prst="cube">
                <a:avLst>
                  <a:gd name="adj" fmla="val 42645"/>
                </a:avLst>
              </a:prstGeom>
              <a:noFill/>
              <a:ln w="254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2" dirty="0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B2AF40E-60BE-49F5-9AD3-C880B36C8BC7}"/>
                  </a:ext>
                </a:extLst>
              </p:cNvPr>
              <p:cNvGrpSpPr/>
              <p:nvPr/>
            </p:nvGrpSpPr>
            <p:grpSpPr>
              <a:xfrm>
                <a:off x="5658599" y="2793953"/>
                <a:ext cx="503329" cy="519091"/>
                <a:chOff x="8715557" y="8741774"/>
                <a:chExt cx="878592" cy="886722"/>
              </a:xfrm>
            </p:grpSpPr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A4AA797C-36F0-4353-A4D1-EB35F8B47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0173" y="9307033"/>
                  <a:ext cx="573976" cy="0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14B44970-D269-42C6-B2E1-D7842DB30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38360" y="8741774"/>
                  <a:ext cx="0" cy="576072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C86F0DEB-E8A3-49AD-B416-6C2F9C8B03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15557" y="9305965"/>
                  <a:ext cx="320804" cy="322531"/>
                </a:xfrm>
                <a:prstGeom prst="straightConnector1">
                  <a:avLst/>
                </a:prstGeom>
                <a:ln w="254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B4F4524-57C2-45CA-87BD-F80B30C20057}"/>
                </a:ext>
              </a:extLst>
            </p:cNvPr>
            <p:cNvCxnSpPr>
              <a:cxnSpLocks/>
              <a:stCxn id="115" idx="3"/>
              <a:endCxn id="121" idx="1"/>
            </p:cNvCxnSpPr>
            <p:nvPr/>
          </p:nvCxnSpPr>
          <p:spPr>
            <a:xfrm>
              <a:off x="4749661" y="3349303"/>
              <a:ext cx="690665" cy="470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10BEC7A1-79A3-4441-A934-BD0574707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1936" y="3340289"/>
              <a:ext cx="25162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9CA98EB-82A5-48CF-AF41-D968A90039D7}"/>
                </a:ext>
              </a:extLst>
            </p:cNvPr>
            <p:cNvSpPr/>
            <p:nvPr/>
          </p:nvSpPr>
          <p:spPr>
            <a:xfrm flipH="1">
              <a:off x="10079139" y="3823322"/>
              <a:ext cx="1163272" cy="311593"/>
            </a:xfrm>
            <a:prstGeom prst="rect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82" dirty="0">
                  <a:solidFill>
                    <a:schemeClr val="tx1"/>
                  </a:solidFill>
                </a:rPr>
                <a:t>3D Bounding Box in Global Context</a:t>
              </a:r>
            </a:p>
          </p:txBody>
        </p:sp>
        <p:cxnSp>
          <p:nvCxnSpPr>
            <p:cNvPr id="120" name="Elbow Connector 28">
              <a:extLst>
                <a:ext uri="{FF2B5EF4-FFF2-40B4-BE49-F238E27FC236}">
                  <a16:creationId xmlns:a16="http://schemas.microsoft.com/office/drawing/2014/main" id="{A2C2D4EA-C14D-4007-9EFA-F1F47192C12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875835" y="3553986"/>
              <a:ext cx="576597" cy="253540"/>
            </a:xfrm>
            <a:prstGeom prst="bentConnector3">
              <a:avLst>
                <a:gd name="adj1" fmla="val 99338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9D949F6-9A33-477C-B9E6-6BEA81568370}"/>
                </a:ext>
              </a:extLst>
            </p:cNvPr>
            <p:cNvSpPr/>
            <p:nvPr/>
          </p:nvSpPr>
          <p:spPr>
            <a:xfrm>
              <a:off x="5440326" y="3203674"/>
              <a:ext cx="863419" cy="300666"/>
            </a:xfrm>
            <a:prstGeom prst="rect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82" dirty="0">
                  <a:solidFill>
                    <a:schemeClr val="tx1"/>
                  </a:solidFill>
                </a:rPr>
                <a:t>Local corner offsets</a:t>
              </a:r>
            </a:p>
          </p:txBody>
        </p:sp>
        <p:cxnSp>
          <p:nvCxnSpPr>
            <p:cNvPr id="122" name="Elbow Connector 28">
              <a:extLst>
                <a:ext uri="{FF2B5EF4-FFF2-40B4-BE49-F238E27FC236}">
                  <a16:creationId xmlns:a16="http://schemas.microsoft.com/office/drawing/2014/main" id="{EEE6119B-93FF-4D39-B38E-0BB64D259CD8}"/>
                </a:ext>
              </a:extLst>
            </p:cNvPr>
            <p:cNvCxnSpPr>
              <a:cxnSpLocks/>
              <a:endCxn id="119" idx="3"/>
            </p:cNvCxnSpPr>
            <p:nvPr/>
          </p:nvCxnSpPr>
          <p:spPr>
            <a:xfrm flipV="1">
              <a:off x="9704093" y="3979119"/>
              <a:ext cx="375046" cy="638651"/>
            </a:xfrm>
            <a:prstGeom prst="bentConnector3">
              <a:avLst>
                <a:gd name="adj1" fmla="val 39164"/>
              </a:avLst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F7870F0-7BB2-47C8-87E4-A75E5DC707A2}"/>
                </a:ext>
              </a:extLst>
            </p:cNvPr>
            <p:cNvGrpSpPr/>
            <p:nvPr/>
          </p:nvGrpSpPr>
          <p:grpSpPr>
            <a:xfrm>
              <a:off x="4993664" y="3114394"/>
              <a:ext cx="224664" cy="465724"/>
              <a:chOff x="2672965" y="349626"/>
              <a:chExt cx="256253" cy="518662"/>
            </a:xfrm>
          </p:grpSpPr>
          <p:sp>
            <p:nvSpPr>
              <p:cNvPr id="132" name="Cube 131">
                <a:extLst>
                  <a:ext uri="{FF2B5EF4-FFF2-40B4-BE49-F238E27FC236}">
                    <a16:creationId xmlns:a16="http://schemas.microsoft.com/office/drawing/2014/main" id="{7DEF91A9-C715-4EE9-A944-BF96977D5C4C}"/>
                  </a:ext>
                </a:extLst>
              </p:cNvPr>
              <p:cNvSpPr/>
              <p:nvPr/>
            </p:nvSpPr>
            <p:spPr>
              <a:xfrm>
                <a:off x="2672965" y="349626"/>
                <a:ext cx="125818" cy="518662"/>
              </a:xfrm>
              <a:prstGeom prst="cube">
                <a:avLst>
                  <a:gd name="adj" fmla="val 2824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16" dirty="0"/>
              </a:p>
            </p:txBody>
          </p:sp>
          <p:sp>
            <p:nvSpPr>
              <p:cNvPr id="133" name="Cube 132">
                <a:extLst>
                  <a:ext uri="{FF2B5EF4-FFF2-40B4-BE49-F238E27FC236}">
                    <a16:creationId xmlns:a16="http://schemas.microsoft.com/office/drawing/2014/main" id="{C9991A58-CBB6-49D0-B16E-061D5F144EF8}"/>
                  </a:ext>
                </a:extLst>
              </p:cNvPr>
              <p:cNvSpPr/>
              <p:nvPr/>
            </p:nvSpPr>
            <p:spPr>
              <a:xfrm>
                <a:off x="2803400" y="349626"/>
                <a:ext cx="125818" cy="518662"/>
              </a:xfrm>
              <a:prstGeom prst="cube">
                <a:avLst>
                  <a:gd name="adj" fmla="val 2824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16" dirty="0"/>
              </a:p>
            </p:txBody>
          </p:sp>
        </p:grpSp>
        <p:cxnSp>
          <p:nvCxnSpPr>
            <p:cNvPr id="124" name="Elbow Connector 281">
              <a:extLst>
                <a:ext uri="{FF2B5EF4-FFF2-40B4-BE49-F238E27FC236}">
                  <a16:creationId xmlns:a16="http://schemas.microsoft.com/office/drawing/2014/main" id="{A5457A2D-A2BC-45C3-A379-6311F111250A}"/>
                </a:ext>
              </a:extLst>
            </p:cNvPr>
            <p:cNvCxnSpPr>
              <a:cxnSpLocks/>
              <a:stCxn id="121" idx="3"/>
              <a:endCxn id="119" idx="3"/>
            </p:cNvCxnSpPr>
            <p:nvPr/>
          </p:nvCxnSpPr>
          <p:spPr>
            <a:xfrm>
              <a:off x="6303745" y="3354007"/>
              <a:ext cx="3775394" cy="625112"/>
            </a:xfrm>
            <a:prstGeom prst="bentConnector3">
              <a:avLst>
                <a:gd name="adj1" fmla="val 9413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1291FB6-E080-493B-A427-555CFDB28832}"/>
                </a:ext>
              </a:extLst>
            </p:cNvPr>
            <p:cNvGrpSpPr/>
            <p:nvPr/>
          </p:nvGrpSpPr>
          <p:grpSpPr>
            <a:xfrm>
              <a:off x="9752425" y="3879323"/>
              <a:ext cx="191440" cy="196071"/>
              <a:chOff x="9698844" y="1204109"/>
              <a:chExt cx="218358" cy="218358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1AD73EC-B415-4578-BD3C-81CCE5486FDB}"/>
                  </a:ext>
                </a:extLst>
              </p:cNvPr>
              <p:cNvSpPr/>
              <p:nvPr/>
            </p:nvSpPr>
            <p:spPr>
              <a:xfrm>
                <a:off x="9698844" y="1204109"/>
                <a:ext cx="218358" cy="218358"/>
              </a:xfrm>
              <a:prstGeom prst="ellipse">
                <a:avLst/>
              </a:prstGeom>
              <a:ln w="19050">
                <a:solidFill>
                  <a:schemeClr val="accent4"/>
                </a:solidFill>
                <a:tailEnd type="triangle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882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Arrow: Right 130">
                <a:extLst>
                  <a:ext uri="{FF2B5EF4-FFF2-40B4-BE49-F238E27FC236}">
                    <a16:creationId xmlns:a16="http://schemas.microsoft.com/office/drawing/2014/main" id="{BF340CF3-6DE0-4423-8A8C-F4225BBCBA02}"/>
                  </a:ext>
                </a:extLst>
              </p:cNvPr>
              <p:cNvSpPr/>
              <p:nvPr/>
            </p:nvSpPr>
            <p:spPr>
              <a:xfrm>
                <a:off x="9722978" y="1250714"/>
                <a:ext cx="170091" cy="125148"/>
              </a:xfrm>
              <a:prstGeom prst="rightArrow">
                <a:avLst>
                  <a:gd name="adj1" fmla="val 33649"/>
                  <a:gd name="adj2" fmla="val 62262"/>
                </a:avLst>
              </a:prstGeom>
              <a:ln w="19050">
                <a:solidFill>
                  <a:schemeClr val="accent4"/>
                </a:solidFill>
                <a:tailEnd type="triangle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5164" tIns="27582" rIns="55164" bIns="2758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882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E6DE2E68-E5A1-450E-B1B9-9CD73332AC81}"/>
                </a:ext>
              </a:extLst>
            </p:cNvPr>
            <p:cNvSpPr/>
            <p:nvPr/>
          </p:nvSpPr>
          <p:spPr>
            <a:xfrm>
              <a:off x="3305179" y="3079965"/>
              <a:ext cx="264125" cy="509395"/>
            </a:xfrm>
            <a:prstGeom prst="cube">
              <a:avLst>
                <a:gd name="adj" fmla="val 62169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990F4387-EE1C-496F-B20E-ADC505C4AC0B}"/>
                </a:ext>
              </a:extLst>
            </p:cNvPr>
            <p:cNvSpPr/>
            <p:nvPr/>
          </p:nvSpPr>
          <p:spPr>
            <a:xfrm>
              <a:off x="3490019" y="3079965"/>
              <a:ext cx="264125" cy="509395"/>
            </a:xfrm>
            <a:prstGeom prst="cube">
              <a:avLst>
                <a:gd name="adj" fmla="val 62169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C308BA24-C7EC-4CCB-9684-6AAA36181260}"/>
                </a:ext>
              </a:extLst>
            </p:cNvPr>
            <p:cNvSpPr/>
            <p:nvPr/>
          </p:nvSpPr>
          <p:spPr>
            <a:xfrm>
              <a:off x="3672844" y="3081155"/>
              <a:ext cx="264125" cy="509395"/>
            </a:xfrm>
            <a:prstGeom prst="cube">
              <a:avLst>
                <a:gd name="adj" fmla="val 62169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958" tIns="23479" rIns="46958" bIns="234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16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796403F-3C9A-492D-92B2-EDFD1E6DA24B}"/>
                </a:ext>
              </a:extLst>
            </p:cNvPr>
            <p:cNvCxnSpPr>
              <a:cxnSpLocks/>
            </p:cNvCxnSpPr>
            <p:nvPr/>
          </p:nvCxnSpPr>
          <p:spPr>
            <a:xfrm>
              <a:off x="4471188" y="2611073"/>
              <a:ext cx="0" cy="49509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06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4ADA-C320-4B56-B32E-D9661389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4F80F-E401-46A9-B6C7-F82E8C4DA7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" y="1318282"/>
            <a:ext cx="11045825" cy="16764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Instance depth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Projected 3D center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Local corners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D50DA43-04D0-493D-B6ED-F6EC303DA87B}"/>
                  </a:ext>
                </a:extLst>
              </p:cNvPr>
              <p:cNvSpPr/>
              <p:nvPr/>
            </p:nvSpPr>
            <p:spPr>
              <a:xfrm>
                <a:off x="3983077" y="1896512"/>
                <a:ext cx="430903" cy="512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45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745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D50DA43-04D0-493D-B6ED-F6EC303DA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77" y="1896512"/>
                <a:ext cx="430903" cy="5129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404A4D-81B6-4159-94CE-A8DD92B61515}"/>
                  </a:ext>
                </a:extLst>
              </p:cNvPr>
              <p:cNvSpPr/>
              <p:nvPr/>
            </p:nvSpPr>
            <p:spPr>
              <a:xfrm>
                <a:off x="3958109" y="2415476"/>
                <a:ext cx="1663581" cy="512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2745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45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𝒪</m:t>
                          </m:r>
                          <m:r>
                            <a:rPr lang="en-US" sz="2745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={</m:t>
                          </m:r>
                          <m:sSub>
                            <m:sSubPr>
                              <m:ctrlPr>
                                <a:rPr lang="en-US" sz="2745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45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𝐎</m:t>
                              </m:r>
                            </m:e>
                            <m:sub>
                              <m:r>
                                <a:rPr lang="en-US" sz="2745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745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404A4D-81B6-4159-94CE-A8DD92B61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109" y="2415476"/>
                <a:ext cx="1663581" cy="512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E76885-E448-4C79-AC74-2C7D7EAAA845}"/>
                  </a:ext>
                </a:extLst>
              </p:cNvPr>
              <p:cNvSpPr/>
              <p:nvPr/>
            </p:nvSpPr>
            <p:spPr>
              <a:xfrm>
                <a:off x="3946147" y="1313134"/>
                <a:ext cx="613007" cy="512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4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45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745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745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E76885-E448-4C79-AC74-2C7D7EAAA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47" y="1313134"/>
                <a:ext cx="613007" cy="512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8F440C-C960-428E-9CE0-AE927A41151B}"/>
                  </a:ext>
                </a:extLst>
              </p:cNvPr>
              <p:cNvSpPr/>
              <p:nvPr/>
            </p:nvSpPr>
            <p:spPr>
              <a:xfrm>
                <a:off x="6923927" y="1640045"/>
                <a:ext cx="468619" cy="5129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45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</m:oMath>
                  </m:oMathPara>
                </a14:m>
                <a:endParaRPr lang="en-US" sz="2745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8F440C-C960-428E-9CE0-AE927A411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27" y="1640045"/>
                <a:ext cx="468619" cy="512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51B3B6C9-83EB-4110-9920-AC4AA93D87AE}"/>
              </a:ext>
            </a:extLst>
          </p:cNvPr>
          <p:cNvSpPr/>
          <p:nvPr/>
        </p:nvSpPr>
        <p:spPr>
          <a:xfrm>
            <a:off x="4591445" y="1513578"/>
            <a:ext cx="266106" cy="783062"/>
          </a:xfrm>
          <a:prstGeom prst="rightBrace">
            <a:avLst>
              <a:gd name="adj1" fmla="val 48593"/>
              <a:gd name="adj2" fmla="val 5054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35EBB4-CE87-439E-98A6-78EDC6413D98}"/>
              </a:ext>
            </a:extLst>
          </p:cNvPr>
          <p:cNvSpPr/>
          <p:nvPr/>
        </p:nvSpPr>
        <p:spPr>
          <a:xfrm>
            <a:off x="5064314" y="1619044"/>
            <a:ext cx="1802940" cy="512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45" dirty="0"/>
              <a:t>3D location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B9E3010-A728-43A9-A8B7-45A4E240FDE1}"/>
              </a:ext>
            </a:extLst>
          </p:cNvPr>
          <p:cNvSpPr/>
          <p:nvPr/>
        </p:nvSpPr>
        <p:spPr>
          <a:xfrm>
            <a:off x="7435461" y="1850328"/>
            <a:ext cx="265807" cy="908633"/>
          </a:xfrm>
          <a:prstGeom prst="rightBrace">
            <a:avLst>
              <a:gd name="adj1" fmla="val 48593"/>
              <a:gd name="adj2" fmla="val 5054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67068-263F-495D-8F5C-C23E10F14A14}"/>
              </a:ext>
            </a:extLst>
          </p:cNvPr>
          <p:cNvSpPr/>
          <p:nvPr/>
        </p:nvSpPr>
        <p:spPr>
          <a:xfrm>
            <a:off x="7902337" y="2067958"/>
            <a:ext cx="2617853" cy="512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45" dirty="0"/>
              <a:t>3D </a:t>
            </a:r>
            <a:r>
              <a:rPr lang="en-US" altLang="zh-CN" sz="2745" dirty="0"/>
              <a:t>Bounding box</a:t>
            </a:r>
            <a:endParaRPr lang="en-US" sz="274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0078CC-3096-44ED-9EF9-CA1AEF98B03B}"/>
                  </a:ext>
                </a:extLst>
              </p:cNvPr>
              <p:cNvSpPr/>
              <p:nvPr/>
            </p:nvSpPr>
            <p:spPr>
              <a:xfrm>
                <a:off x="10604034" y="2048177"/>
                <a:ext cx="813718" cy="512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45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45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745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745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745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0078CC-3096-44ED-9EF9-CA1AEF98B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034" y="2048177"/>
                <a:ext cx="813718" cy="5129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5CF9995-0B25-4EBC-98E3-07D7AADD216B}"/>
              </a:ext>
            </a:extLst>
          </p:cNvPr>
          <p:cNvGrpSpPr/>
          <p:nvPr/>
        </p:nvGrpSpPr>
        <p:grpSpPr>
          <a:xfrm>
            <a:off x="911721" y="3497294"/>
            <a:ext cx="10151016" cy="3248316"/>
            <a:chOff x="50543" y="-80563"/>
            <a:chExt cx="15626744" cy="5838089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7FB108E-C936-4BE9-B3FF-383DABC213C2}"/>
                </a:ext>
              </a:extLst>
            </p:cNvPr>
            <p:cNvCxnSpPr>
              <a:cxnSpLocks/>
              <a:stCxn id="188" idx="0"/>
              <a:endCxn id="186" idx="4"/>
            </p:cNvCxnSpPr>
            <p:nvPr/>
          </p:nvCxnSpPr>
          <p:spPr>
            <a:xfrm flipH="1" flipV="1">
              <a:off x="13697435" y="1234367"/>
              <a:ext cx="33198" cy="1179514"/>
            </a:xfrm>
            <a:prstGeom prst="line">
              <a:avLst/>
            </a:prstGeom>
            <a:solidFill>
              <a:schemeClr val="accent4"/>
            </a:solidFill>
            <a:ln w="38100">
              <a:solidFill>
                <a:srgbClr val="FF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25FD2992-687E-4A50-9A72-C52A68175226}"/>
                </a:ext>
              </a:extLst>
            </p:cNvPr>
            <p:cNvGrpSpPr/>
            <p:nvPr/>
          </p:nvGrpSpPr>
          <p:grpSpPr>
            <a:xfrm>
              <a:off x="13268393" y="1166354"/>
              <a:ext cx="1660805" cy="1229970"/>
              <a:chOff x="12682015" y="6691498"/>
              <a:chExt cx="1660806" cy="1229970"/>
            </a:xfrm>
          </p:grpSpPr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C1804343-B879-46CF-96CE-D8609512814E}"/>
                  </a:ext>
                </a:extLst>
              </p:cNvPr>
              <p:cNvCxnSpPr>
                <a:cxnSpLocks/>
                <a:stCxn id="285" idx="0"/>
              </p:cNvCxnSpPr>
              <p:nvPr/>
            </p:nvCxnSpPr>
            <p:spPr>
              <a:xfrm flipV="1">
                <a:off x="13212838" y="7081994"/>
                <a:ext cx="11756" cy="656594"/>
              </a:xfrm>
              <a:prstGeom prst="straightConnector1">
                <a:avLst/>
              </a:prstGeom>
              <a:solidFill>
                <a:schemeClr val="accent4"/>
              </a:solidFill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D07ACB79-D250-4874-9615-D99EE8DB9943}"/>
                  </a:ext>
                </a:extLst>
              </p:cNvPr>
              <p:cNvCxnSpPr>
                <a:cxnSpLocks/>
                <a:stCxn id="285" idx="1"/>
              </p:cNvCxnSpPr>
              <p:nvPr/>
            </p:nvCxnSpPr>
            <p:spPr>
              <a:xfrm flipH="1" flipV="1">
                <a:off x="12782050" y="7299239"/>
                <a:ext cx="366130" cy="466128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195579FA-74B9-429A-9482-7025C339416B}"/>
                  </a:ext>
                </a:extLst>
              </p:cNvPr>
              <p:cNvCxnSpPr>
                <a:cxnSpLocks/>
                <a:stCxn id="285" idx="3"/>
                <a:endCxn id="282" idx="1"/>
              </p:cNvCxnSpPr>
              <p:nvPr/>
            </p:nvCxnSpPr>
            <p:spPr>
              <a:xfrm flipV="1">
                <a:off x="13148180" y="7482286"/>
                <a:ext cx="635755" cy="412399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D9B1B15E-0BEA-4467-828B-C9BBBF56BD56}"/>
                      </a:ext>
                    </a:extLst>
                  </p:cNvPr>
                  <p:cNvSpPr/>
                  <p:nvPr/>
                </p:nvSpPr>
                <p:spPr>
                  <a:xfrm>
                    <a:off x="13783935" y="7155232"/>
                    <a:ext cx="558886" cy="6541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6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765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D9B1B15E-0BEA-4467-828B-C9BBBF56BD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83935" y="7155232"/>
                    <a:ext cx="558886" cy="65410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B04AFE97-15C2-4066-91A1-98EFA1B1AE1A}"/>
                      </a:ext>
                    </a:extLst>
                  </p:cNvPr>
                  <p:cNvSpPr/>
                  <p:nvPr/>
                </p:nvSpPr>
                <p:spPr>
                  <a:xfrm>
                    <a:off x="13258077" y="6691498"/>
                    <a:ext cx="564119" cy="6541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6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765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B04AFE97-15C2-4066-91A1-98EFA1B1AE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58077" y="6691498"/>
                    <a:ext cx="564119" cy="6541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8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B20D6010-870B-40A0-A2C4-E3CCC47C82F4}"/>
                      </a:ext>
                    </a:extLst>
                  </p:cNvPr>
                  <p:cNvSpPr/>
                  <p:nvPr/>
                </p:nvSpPr>
                <p:spPr>
                  <a:xfrm>
                    <a:off x="12682015" y="6841974"/>
                    <a:ext cx="536973" cy="6541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6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372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B20D6010-870B-40A0-A2C4-E3CCC47C82F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82015" y="6841974"/>
                    <a:ext cx="536973" cy="65410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03592B3F-1221-4E62-A180-0EB16223E94A}"/>
                  </a:ext>
                </a:extLst>
              </p:cNvPr>
              <p:cNvSpPr/>
              <p:nvPr/>
            </p:nvSpPr>
            <p:spPr>
              <a:xfrm>
                <a:off x="13121398" y="7738588"/>
                <a:ext cx="182880" cy="1828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68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9711F9F-F0B9-4B0B-91B4-1A1641CADD58}"/>
                </a:ext>
              </a:extLst>
            </p:cNvPr>
            <p:cNvSpPr/>
            <p:nvPr/>
          </p:nvSpPr>
          <p:spPr>
            <a:xfrm>
              <a:off x="9876116" y="882595"/>
              <a:ext cx="2269989" cy="30388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92189AA-63DD-4E1B-9335-94D71D0BD213}"/>
                </a:ext>
              </a:extLst>
            </p:cNvPr>
            <p:cNvSpPr/>
            <p:nvPr/>
          </p:nvSpPr>
          <p:spPr>
            <a:xfrm rot="2421552">
              <a:off x="10588528" y="1366795"/>
              <a:ext cx="650585" cy="922975"/>
            </a:xfrm>
            <a:prstGeom prst="rect">
              <a:avLst/>
            </a:prstGeom>
            <a:noFill/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00878DC-5B23-4C06-A4D4-5DEF9E744496}"/>
                </a:ext>
              </a:extLst>
            </p:cNvPr>
            <p:cNvCxnSpPr>
              <a:cxnSpLocks/>
              <a:endCxn id="156" idx="4"/>
            </p:cNvCxnSpPr>
            <p:nvPr/>
          </p:nvCxnSpPr>
          <p:spPr>
            <a:xfrm>
              <a:off x="10631295" y="938254"/>
              <a:ext cx="551596" cy="18388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EB6C18CF-D32F-418B-BEED-967102D860A3}"/>
                </a:ext>
              </a:extLst>
            </p:cNvPr>
            <p:cNvSpPr/>
            <p:nvPr/>
          </p:nvSpPr>
          <p:spPr>
            <a:xfrm>
              <a:off x="11114475" y="2640248"/>
              <a:ext cx="136832" cy="1368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87A2751-BCDF-4BD3-930C-375E01599F2D}"/>
                </a:ext>
              </a:extLst>
            </p:cNvPr>
            <p:cNvCxnSpPr>
              <a:cxnSpLocks/>
            </p:cNvCxnSpPr>
            <p:nvPr/>
          </p:nvCxnSpPr>
          <p:spPr>
            <a:xfrm>
              <a:off x="11251313" y="2709090"/>
              <a:ext cx="4845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12FFC51-E078-4BB5-91F4-E22925B68D32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865" y="2719180"/>
              <a:ext cx="0" cy="52641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F335F68-7779-49F8-AC3C-9520D1F997F3}"/>
                </a:ext>
              </a:extLst>
            </p:cNvPr>
            <p:cNvSpPr/>
            <p:nvPr/>
          </p:nvSpPr>
          <p:spPr>
            <a:xfrm>
              <a:off x="9949346" y="2497928"/>
              <a:ext cx="1132578" cy="545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72" dirty="0"/>
                <a:t>Camera</a:t>
              </a:r>
              <a:endParaRPr lang="en-US" sz="1372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9D122D1-6950-4E99-A851-F8BFE106F92B}"/>
                    </a:ext>
                  </a:extLst>
                </p:cNvPr>
                <p:cNvSpPr/>
                <p:nvPr/>
              </p:nvSpPr>
              <p:spPr>
                <a:xfrm>
                  <a:off x="11634555" y="2531286"/>
                  <a:ext cx="558886" cy="654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5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765" dirty="0"/>
                </a:p>
              </p:txBody>
            </p:sp>
          </mc:Choice>
          <mc:Fallback xmlns=""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D9D122D1-6950-4E99-A851-F8BFE106F9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4555" y="2531286"/>
                  <a:ext cx="558886" cy="65410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63505E7-EDC5-43D7-92DE-15442E749CF3}"/>
                    </a:ext>
                  </a:extLst>
                </p:cNvPr>
                <p:cNvSpPr/>
                <p:nvPr/>
              </p:nvSpPr>
              <p:spPr>
                <a:xfrm>
                  <a:off x="11216422" y="2831370"/>
                  <a:ext cx="536972" cy="654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5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765" dirty="0"/>
                </a:p>
              </p:txBody>
            </p:sp>
          </mc:Choice>
          <mc:Fallback xmlns=""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63505E7-EDC5-43D7-92DE-15442E749C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6422" y="2831370"/>
                  <a:ext cx="536972" cy="65410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8F1464DA-424D-4798-BFBF-CD2315409CDC}"/>
                    </a:ext>
                  </a:extLst>
                </p:cNvPr>
                <p:cNvSpPr/>
                <p:nvPr/>
              </p:nvSpPr>
              <p:spPr>
                <a:xfrm>
                  <a:off x="11481850" y="1427146"/>
                  <a:ext cx="558886" cy="65410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5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765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8F1464DA-424D-4798-BFBF-CD2315409C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850" y="1427146"/>
                  <a:ext cx="558886" cy="65410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BC33B9A0-77CD-4C99-ABF7-F60BF87AD2EC}"/>
                    </a:ext>
                  </a:extLst>
                </p:cNvPr>
                <p:cNvSpPr/>
                <p:nvPr/>
              </p:nvSpPr>
              <p:spPr>
                <a:xfrm>
                  <a:off x="10261534" y="1114513"/>
                  <a:ext cx="536972" cy="65410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5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765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BC33B9A0-77CD-4C99-ABF7-F60BF87AD2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534" y="1114513"/>
                  <a:ext cx="536972" cy="65410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1074150D-6B78-4FE6-B9FE-CF9E0EF9DFAE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 flipV="1">
              <a:off x="10964011" y="1580779"/>
              <a:ext cx="661786" cy="24155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72D86CFB-8056-46F8-9FBD-FE9D6E53DC12}"/>
                </a:ext>
              </a:extLst>
            </p:cNvPr>
            <p:cNvCxnSpPr>
              <a:cxnSpLocks/>
              <a:stCxn id="166" idx="4"/>
            </p:cNvCxnSpPr>
            <p:nvPr/>
          </p:nvCxnSpPr>
          <p:spPr>
            <a:xfrm flipH="1" flipV="1">
              <a:off x="10686363" y="1166355"/>
              <a:ext cx="215437" cy="73007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3F9AB08-7B79-4741-801C-B86A195FAFC7}"/>
                </a:ext>
              </a:extLst>
            </p:cNvPr>
            <p:cNvSpPr/>
            <p:nvPr/>
          </p:nvSpPr>
          <p:spPr>
            <a:xfrm rot="21300908">
              <a:off x="10827438" y="1759860"/>
              <a:ext cx="136832" cy="1368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>
                <a:solidFill>
                  <a:schemeClr val="accent4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8B3ED30-C53A-449B-8620-8E0ADD554CB5}"/>
                </a:ext>
              </a:extLst>
            </p:cNvPr>
            <p:cNvSpPr/>
            <p:nvPr/>
          </p:nvSpPr>
          <p:spPr>
            <a:xfrm>
              <a:off x="6439285" y="2842095"/>
              <a:ext cx="1909380" cy="1301304"/>
            </a:xfrm>
            <a:prstGeom prst="rect">
              <a:avLst/>
            </a:prstGeom>
            <a:solidFill>
              <a:srgbClr val="BCCEEA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B118935-79C1-4191-B195-DA39B201D6B8}"/>
                </a:ext>
              </a:extLst>
            </p:cNvPr>
            <p:cNvGrpSpPr/>
            <p:nvPr/>
          </p:nvGrpSpPr>
          <p:grpSpPr>
            <a:xfrm>
              <a:off x="6784116" y="3072280"/>
              <a:ext cx="1218020" cy="1418135"/>
              <a:chOff x="1107566" y="1713296"/>
              <a:chExt cx="4012585" cy="5006162"/>
            </a:xfrm>
            <a:scene3d>
              <a:camera prst="isometricRightUp"/>
              <a:lightRig rig="threePt" dir="t"/>
            </a:scene3d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5354A9C5-1184-43F7-B54E-1E8601197B5F}"/>
                  </a:ext>
                </a:extLst>
              </p:cNvPr>
              <p:cNvCxnSpPr>
                <a:cxnSpLocks/>
                <a:stCxn id="261" idx="4"/>
                <a:endCxn id="262" idx="4"/>
              </p:cNvCxnSpPr>
              <p:nvPr/>
            </p:nvCxnSpPr>
            <p:spPr>
              <a:xfrm flipH="1">
                <a:off x="1199005" y="2203139"/>
                <a:ext cx="43850" cy="1591651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BC4273F-A046-40CE-B96E-DB3171D2495D}"/>
                  </a:ext>
                </a:extLst>
              </p:cNvPr>
              <p:cNvCxnSpPr>
                <a:cxnSpLocks/>
                <a:stCxn id="262" idx="2"/>
                <a:endCxn id="263" idx="5"/>
              </p:cNvCxnSpPr>
              <p:nvPr/>
            </p:nvCxnSpPr>
            <p:spPr>
              <a:xfrm>
                <a:off x="1107566" y="3703347"/>
                <a:ext cx="1564222" cy="772781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7C21DAAD-EE11-4827-9482-94FD4B1DD3DF}"/>
                  </a:ext>
                </a:extLst>
              </p:cNvPr>
              <p:cNvCxnSpPr>
                <a:cxnSpLocks/>
                <a:stCxn id="266" idx="6"/>
                <a:endCxn id="268" idx="6"/>
              </p:cNvCxnSpPr>
              <p:nvPr/>
            </p:nvCxnSpPr>
            <p:spPr>
              <a:xfrm flipV="1">
                <a:off x="2658677" y="1977142"/>
                <a:ext cx="2391406" cy="420436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98465584-02E5-4663-87FD-7ECA00385AF3}"/>
                  </a:ext>
                </a:extLst>
              </p:cNvPr>
              <p:cNvCxnSpPr>
                <a:cxnSpLocks/>
                <a:stCxn id="267" idx="6"/>
                <a:endCxn id="268" idx="6"/>
              </p:cNvCxnSpPr>
              <p:nvPr/>
            </p:nvCxnSpPr>
            <p:spPr>
              <a:xfrm>
                <a:off x="3704551" y="1804735"/>
                <a:ext cx="1345532" cy="172407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B7F7B901-90FB-4B02-B676-50A2ABD15908}"/>
                  </a:ext>
                </a:extLst>
              </p:cNvPr>
              <p:cNvCxnSpPr>
                <a:cxnSpLocks/>
                <a:stCxn id="263" idx="3"/>
                <a:endCxn id="264" idx="2"/>
              </p:cNvCxnSpPr>
              <p:nvPr/>
            </p:nvCxnSpPr>
            <p:spPr>
              <a:xfrm flipV="1">
                <a:off x="2542469" y="3359030"/>
                <a:ext cx="2394800" cy="1117098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4E1E85F-A815-43F5-BE83-287BBD85EC08}"/>
                  </a:ext>
                </a:extLst>
              </p:cNvPr>
              <p:cNvCxnSpPr>
                <a:cxnSpLocks/>
                <a:stCxn id="265" idx="2"/>
                <a:endCxn id="264" idx="1"/>
              </p:cNvCxnSpPr>
              <p:nvPr/>
            </p:nvCxnSpPr>
            <p:spPr>
              <a:xfrm>
                <a:off x="3519405" y="2999029"/>
                <a:ext cx="1444650" cy="295343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EE9E6DD3-EA25-4B7C-9896-1A7E66CF24B4}"/>
                  </a:ext>
                </a:extLst>
              </p:cNvPr>
              <p:cNvCxnSpPr>
                <a:cxnSpLocks/>
                <a:stCxn id="265" idx="6"/>
              </p:cNvCxnSpPr>
              <p:nvPr/>
            </p:nvCxnSpPr>
            <p:spPr>
              <a:xfrm flipH="1">
                <a:off x="1107570" y="2999029"/>
                <a:ext cx="2594713" cy="673296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2ABB0D53-28EE-496C-A2F3-ADB0D049B702}"/>
                  </a:ext>
                </a:extLst>
              </p:cNvPr>
              <p:cNvSpPr/>
              <p:nvPr/>
            </p:nvSpPr>
            <p:spPr>
              <a:xfrm>
                <a:off x="1151416" y="2020257"/>
                <a:ext cx="182878" cy="182882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9115F392-1530-447C-A4ED-0F0046296149}"/>
                  </a:ext>
                </a:extLst>
              </p:cNvPr>
              <p:cNvSpPr/>
              <p:nvPr/>
            </p:nvSpPr>
            <p:spPr>
              <a:xfrm>
                <a:off x="1107566" y="3611908"/>
                <a:ext cx="182878" cy="182882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90D8F05-83A7-4300-B200-436FFB4CCB93}"/>
                  </a:ext>
                </a:extLst>
              </p:cNvPr>
              <p:cNvSpPr/>
              <p:nvPr/>
            </p:nvSpPr>
            <p:spPr>
              <a:xfrm>
                <a:off x="2515688" y="4320028"/>
                <a:ext cx="182878" cy="182882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D7C000F4-058A-4916-8E04-97338D63805D}"/>
                  </a:ext>
                </a:extLst>
              </p:cNvPr>
              <p:cNvSpPr/>
              <p:nvPr/>
            </p:nvSpPr>
            <p:spPr>
              <a:xfrm>
                <a:off x="4937273" y="3267591"/>
                <a:ext cx="182878" cy="182882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0DE3C3D2-35E0-476F-9F81-C29455E6EAEC}"/>
                  </a:ext>
                </a:extLst>
              </p:cNvPr>
              <p:cNvSpPr/>
              <p:nvPr/>
            </p:nvSpPr>
            <p:spPr>
              <a:xfrm>
                <a:off x="3519405" y="2907590"/>
                <a:ext cx="182878" cy="182882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6E6BEA5-A28F-49A6-AEAB-FC56155F0411}"/>
                  </a:ext>
                </a:extLst>
              </p:cNvPr>
              <p:cNvSpPr/>
              <p:nvPr/>
            </p:nvSpPr>
            <p:spPr>
              <a:xfrm>
                <a:off x="2517956" y="2327218"/>
                <a:ext cx="140721" cy="140721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30D4AC65-499E-4188-82C8-3258D46D17DD}"/>
                  </a:ext>
                </a:extLst>
              </p:cNvPr>
              <p:cNvSpPr/>
              <p:nvPr/>
            </p:nvSpPr>
            <p:spPr>
              <a:xfrm>
                <a:off x="3521673" y="1713296"/>
                <a:ext cx="182878" cy="182882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66C4871C-7094-48B0-8485-1209A480EFBB}"/>
                  </a:ext>
                </a:extLst>
              </p:cNvPr>
              <p:cNvSpPr/>
              <p:nvPr/>
            </p:nvSpPr>
            <p:spPr>
              <a:xfrm>
                <a:off x="4867206" y="1885703"/>
                <a:ext cx="182878" cy="182882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0EDCE17F-FFD7-4F6C-9FC2-244705E7B7E4}"/>
                  </a:ext>
                </a:extLst>
              </p:cNvPr>
              <p:cNvCxnSpPr>
                <a:cxnSpLocks/>
                <a:stCxn id="261" idx="6"/>
                <a:endCxn id="266" idx="2"/>
              </p:cNvCxnSpPr>
              <p:nvPr/>
            </p:nvCxnSpPr>
            <p:spPr>
              <a:xfrm>
                <a:off x="1334294" y="2111696"/>
                <a:ext cx="1183662" cy="285883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32548B88-4902-4B26-B110-7BCC996F17ED}"/>
                  </a:ext>
                </a:extLst>
              </p:cNvPr>
              <p:cNvCxnSpPr>
                <a:cxnSpLocks/>
                <a:stCxn id="266" idx="4"/>
                <a:endCxn id="263" idx="0"/>
              </p:cNvCxnSpPr>
              <p:nvPr/>
            </p:nvCxnSpPr>
            <p:spPr>
              <a:xfrm>
                <a:off x="2588317" y="2467939"/>
                <a:ext cx="18810" cy="1852089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2028B60-65E9-457C-8900-FDA3A77EF61E}"/>
                  </a:ext>
                </a:extLst>
              </p:cNvPr>
              <p:cNvCxnSpPr>
                <a:cxnSpLocks/>
                <a:stCxn id="268" idx="4"/>
                <a:endCxn id="264" idx="0"/>
              </p:cNvCxnSpPr>
              <p:nvPr/>
            </p:nvCxnSpPr>
            <p:spPr>
              <a:xfrm>
                <a:off x="4958645" y="2068581"/>
                <a:ext cx="70064" cy="1199010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E91FDC21-25C7-44EB-961D-D1E0DADDFC91}"/>
                  </a:ext>
                </a:extLst>
              </p:cNvPr>
              <p:cNvCxnSpPr>
                <a:cxnSpLocks/>
                <a:stCxn id="267" idx="2"/>
                <a:endCxn id="261" idx="7"/>
              </p:cNvCxnSpPr>
              <p:nvPr/>
            </p:nvCxnSpPr>
            <p:spPr>
              <a:xfrm flipH="1">
                <a:off x="1307513" y="1804735"/>
                <a:ext cx="2214157" cy="242304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177E0E81-2055-4DF3-B93E-90833D573EF0}"/>
                  </a:ext>
                </a:extLst>
              </p:cNvPr>
              <p:cNvCxnSpPr>
                <a:cxnSpLocks/>
                <a:stCxn id="267" idx="4"/>
                <a:endCxn id="265" idx="0"/>
              </p:cNvCxnSpPr>
              <p:nvPr/>
            </p:nvCxnSpPr>
            <p:spPr>
              <a:xfrm flipH="1">
                <a:off x="3610844" y="1896177"/>
                <a:ext cx="2269" cy="1011413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32AFCC9-552C-4366-95EE-985CE946276F}"/>
                  </a:ext>
                </a:extLst>
              </p:cNvPr>
              <p:cNvSpPr/>
              <p:nvPr/>
            </p:nvSpPr>
            <p:spPr>
              <a:xfrm>
                <a:off x="3105217" y="2728771"/>
                <a:ext cx="182878" cy="1828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CD2AE929-62F3-42AC-84B8-79EF828A536F}"/>
                  </a:ext>
                </a:extLst>
              </p:cNvPr>
              <p:cNvSpPr/>
              <p:nvPr/>
            </p:nvSpPr>
            <p:spPr>
              <a:xfrm>
                <a:off x="3023223" y="3024363"/>
                <a:ext cx="182878" cy="18288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0EA7DE5-E7AA-4EA2-BCFF-A0867980F3FD}"/>
                  </a:ext>
                </a:extLst>
              </p:cNvPr>
              <p:cNvSpPr/>
              <p:nvPr/>
            </p:nvSpPr>
            <p:spPr>
              <a:xfrm>
                <a:off x="3108227" y="3116041"/>
                <a:ext cx="372754" cy="2500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96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1FB403D-C18C-434A-B51D-5E88C86B35C0}"/>
                  </a:ext>
                </a:extLst>
              </p:cNvPr>
              <p:cNvSpPr/>
              <p:nvPr/>
            </p:nvSpPr>
            <p:spPr>
              <a:xfrm>
                <a:off x="2765521" y="2304727"/>
                <a:ext cx="936846" cy="4414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196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sz="196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F2DEB5E-E33D-4641-9404-7CF62311C345}"/>
                  </a:ext>
                </a:extLst>
              </p:cNvPr>
              <p:cNvSpPr/>
              <p:nvPr/>
            </p:nvSpPr>
            <p:spPr>
              <a:xfrm>
                <a:off x="1151416" y="1773713"/>
                <a:ext cx="3846274" cy="2666429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</p:grp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9285176-C0A6-4DB9-A71B-CA823B467E59}"/>
                </a:ext>
              </a:extLst>
            </p:cNvPr>
            <p:cNvSpPr/>
            <p:nvPr/>
          </p:nvSpPr>
          <p:spPr>
            <a:xfrm>
              <a:off x="50543" y="363967"/>
              <a:ext cx="4418602" cy="35811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72" dirty="0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047A3A3-0048-4C5F-B85E-9F7DE19A7AC5}"/>
                </a:ext>
              </a:extLst>
            </p:cNvPr>
            <p:cNvCxnSpPr>
              <a:cxnSpLocks/>
              <a:stCxn id="245" idx="5"/>
              <a:endCxn id="174" idx="6"/>
            </p:cNvCxnSpPr>
            <p:nvPr/>
          </p:nvCxnSpPr>
          <p:spPr>
            <a:xfrm>
              <a:off x="6926251" y="1810452"/>
              <a:ext cx="825513" cy="27628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A192C7C-0C7D-4557-B13D-94C9BF7D25C3}"/>
                </a:ext>
              </a:extLst>
            </p:cNvPr>
            <p:cNvCxnSpPr>
              <a:cxnSpLocks/>
              <a:stCxn id="248" idx="5"/>
              <a:endCxn id="174" idx="0"/>
            </p:cNvCxnSpPr>
            <p:nvPr/>
          </p:nvCxnSpPr>
          <p:spPr>
            <a:xfrm>
              <a:off x="5823505" y="2935591"/>
              <a:ext cx="1882538" cy="159201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4F303E1-A146-451C-8BF4-15E3680B3AD5}"/>
                </a:ext>
              </a:extLst>
            </p:cNvPr>
            <p:cNvCxnSpPr>
              <a:cxnSpLocks/>
              <a:stCxn id="250" idx="0"/>
              <a:endCxn id="174" idx="4"/>
            </p:cNvCxnSpPr>
            <p:nvPr/>
          </p:nvCxnSpPr>
          <p:spPr>
            <a:xfrm flipH="1">
              <a:off x="7706043" y="1866742"/>
              <a:ext cx="249722" cy="275230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A2EA89A1-0541-4667-B80D-2172F1F0C0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4035" y="2604503"/>
              <a:ext cx="2059669" cy="131690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F881D60-46CB-499B-A057-4A6309D721E2}"/>
                </a:ext>
              </a:extLst>
            </p:cNvPr>
            <p:cNvSpPr/>
            <p:nvPr/>
          </p:nvSpPr>
          <p:spPr>
            <a:xfrm>
              <a:off x="7660323" y="45276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DC3BDB1-98C9-4D92-8A59-5C252C0DBB17}"/>
                </a:ext>
              </a:extLst>
            </p:cNvPr>
            <p:cNvSpPr/>
            <p:nvPr/>
          </p:nvSpPr>
          <p:spPr>
            <a:xfrm>
              <a:off x="7624064" y="448529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/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9967E3AE-9EF9-484F-9F87-2AEC892C788C}"/>
                </a:ext>
              </a:extLst>
            </p:cNvPr>
            <p:cNvCxnSpPr>
              <a:cxnSpLocks/>
              <a:stCxn id="175" idx="0"/>
            </p:cNvCxnSpPr>
            <p:nvPr/>
          </p:nvCxnSpPr>
          <p:spPr>
            <a:xfrm flipH="1" flipV="1">
              <a:off x="7713235" y="3992964"/>
              <a:ext cx="2285" cy="492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08BFB93-7BB7-4BB6-B97A-30CEC0BD035F}"/>
                </a:ext>
              </a:extLst>
            </p:cNvPr>
            <p:cNvCxnSpPr>
              <a:cxnSpLocks/>
              <a:stCxn id="175" idx="7"/>
            </p:cNvCxnSpPr>
            <p:nvPr/>
          </p:nvCxnSpPr>
          <p:spPr>
            <a:xfrm flipV="1">
              <a:off x="7780162" y="4247584"/>
              <a:ext cx="444756" cy="2645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5F8C0FF-F9F4-4629-8E39-4C84C8D90969}"/>
                </a:ext>
              </a:extLst>
            </p:cNvPr>
            <p:cNvCxnSpPr>
              <a:cxnSpLocks/>
              <a:stCxn id="175" idx="5"/>
            </p:cNvCxnSpPr>
            <p:nvPr/>
          </p:nvCxnSpPr>
          <p:spPr>
            <a:xfrm>
              <a:off x="7780162" y="4641393"/>
              <a:ext cx="346816" cy="398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007F495D-6231-49E7-ABF0-4C9EBD6D4EEE}"/>
                    </a:ext>
                  </a:extLst>
                </p:cNvPr>
                <p:cNvSpPr/>
                <p:nvPr/>
              </p:nvSpPr>
              <p:spPr>
                <a:xfrm>
                  <a:off x="12928821" y="722280"/>
                  <a:ext cx="777524" cy="654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007F495D-6231-49E7-ABF0-4C9EBD6D4E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8821" y="722280"/>
                  <a:ext cx="777524" cy="65410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0" name="Cube 179">
              <a:extLst>
                <a:ext uri="{FF2B5EF4-FFF2-40B4-BE49-F238E27FC236}">
                  <a16:creationId xmlns:a16="http://schemas.microsoft.com/office/drawing/2014/main" id="{AACC847E-FC37-4AA5-9929-BBB0D2230BA3}"/>
                </a:ext>
              </a:extLst>
            </p:cNvPr>
            <p:cNvSpPr/>
            <p:nvPr/>
          </p:nvSpPr>
          <p:spPr>
            <a:xfrm>
              <a:off x="12744123" y="1148151"/>
              <a:ext cx="2199582" cy="2243096"/>
            </a:xfrm>
            <a:prstGeom prst="cube">
              <a:avLst>
                <a:gd name="adj" fmla="val 42379"/>
              </a:avLst>
            </a:prstGeom>
            <a:noFill/>
            <a:ln w="38100">
              <a:solidFill>
                <a:srgbClr val="FF99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68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9C5FBC6-DBB1-4179-8819-9E2773F6A2E0}"/>
                </a:ext>
              </a:extLst>
            </p:cNvPr>
            <p:cNvSpPr/>
            <p:nvPr/>
          </p:nvSpPr>
          <p:spPr>
            <a:xfrm>
              <a:off x="12646615" y="1999680"/>
              <a:ext cx="182880" cy="182880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06DEBA7-F197-4FBC-AF42-D1A960FF6FDE}"/>
                </a:ext>
              </a:extLst>
            </p:cNvPr>
            <p:cNvSpPr/>
            <p:nvPr/>
          </p:nvSpPr>
          <p:spPr>
            <a:xfrm>
              <a:off x="13887462" y="1999680"/>
              <a:ext cx="182880" cy="182880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FF7B1BB-6365-430D-AC9B-050A364F6D9D}"/>
                </a:ext>
              </a:extLst>
            </p:cNvPr>
            <p:cNvSpPr/>
            <p:nvPr/>
          </p:nvSpPr>
          <p:spPr>
            <a:xfrm>
              <a:off x="12646615" y="3299808"/>
              <a:ext cx="182880" cy="182880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89311D1-895A-4F81-B11D-A27446F2ECE5}"/>
                </a:ext>
              </a:extLst>
            </p:cNvPr>
            <p:cNvSpPr/>
            <p:nvPr/>
          </p:nvSpPr>
          <p:spPr>
            <a:xfrm>
              <a:off x="13907758" y="3297801"/>
              <a:ext cx="182880" cy="182880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82499405-ECA7-4753-942C-61F9F900412F}"/>
                </a:ext>
              </a:extLst>
            </p:cNvPr>
            <p:cNvSpPr/>
            <p:nvPr/>
          </p:nvSpPr>
          <p:spPr>
            <a:xfrm>
              <a:off x="14843533" y="2387057"/>
              <a:ext cx="182880" cy="182880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1184B14-3100-4642-80D6-B899365F062D}"/>
                </a:ext>
              </a:extLst>
            </p:cNvPr>
            <p:cNvSpPr/>
            <p:nvPr/>
          </p:nvSpPr>
          <p:spPr>
            <a:xfrm>
              <a:off x="13605995" y="1051487"/>
              <a:ext cx="182880" cy="182880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70DCC3C-AB57-4D7A-9F41-65B1A3783FE5}"/>
                </a:ext>
              </a:extLst>
            </p:cNvPr>
            <p:cNvSpPr/>
            <p:nvPr/>
          </p:nvSpPr>
          <p:spPr>
            <a:xfrm>
              <a:off x="14824630" y="1082101"/>
              <a:ext cx="182880" cy="182880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D4BF332-BCEB-405A-B396-FACFA1199689}"/>
                </a:ext>
              </a:extLst>
            </p:cNvPr>
            <p:cNvSpPr/>
            <p:nvPr/>
          </p:nvSpPr>
          <p:spPr>
            <a:xfrm>
              <a:off x="13639194" y="2413880"/>
              <a:ext cx="182880" cy="182880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C62AE4E-A384-4B30-865A-8E662B872C07}"/>
                </a:ext>
              </a:extLst>
            </p:cNvPr>
            <p:cNvCxnSpPr>
              <a:cxnSpLocks/>
              <a:stCxn id="183" idx="7"/>
              <a:endCxn id="188" idx="3"/>
            </p:cNvCxnSpPr>
            <p:nvPr/>
          </p:nvCxnSpPr>
          <p:spPr>
            <a:xfrm flipV="1">
              <a:off x="12802722" y="2569988"/>
              <a:ext cx="863263" cy="756611"/>
            </a:xfrm>
            <a:prstGeom prst="line">
              <a:avLst/>
            </a:prstGeom>
            <a:solidFill>
              <a:schemeClr val="accent4"/>
            </a:solidFill>
            <a:ln w="38100">
              <a:solidFill>
                <a:srgbClr val="FF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0EBAAD8-ABB9-47F0-99CA-212EB911A591}"/>
                </a:ext>
              </a:extLst>
            </p:cNvPr>
            <p:cNvCxnSpPr>
              <a:cxnSpLocks/>
              <a:stCxn id="188" idx="6"/>
              <a:endCxn id="185" idx="2"/>
            </p:cNvCxnSpPr>
            <p:nvPr/>
          </p:nvCxnSpPr>
          <p:spPr>
            <a:xfrm flipV="1">
              <a:off x="13822083" y="2478496"/>
              <a:ext cx="1021459" cy="26824"/>
            </a:xfrm>
            <a:prstGeom prst="line">
              <a:avLst/>
            </a:prstGeom>
            <a:solidFill>
              <a:schemeClr val="accent4"/>
            </a:solidFill>
            <a:ln w="38100">
              <a:solidFill>
                <a:srgbClr val="FF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2469BFBD-F55D-45FA-B264-E373978415CA}"/>
                    </a:ext>
                  </a:extLst>
                </p:cNvPr>
                <p:cNvSpPr/>
                <p:nvPr/>
              </p:nvSpPr>
              <p:spPr>
                <a:xfrm>
                  <a:off x="12155125" y="3228931"/>
                  <a:ext cx="764495" cy="654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sz="1765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2469BFBD-F55D-45FA-B264-E37397841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125" y="3228931"/>
                  <a:ext cx="764495" cy="65410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ECD3CB8A-00C6-43AC-8062-1F5349875B88}"/>
                    </a:ext>
                  </a:extLst>
                </p:cNvPr>
                <p:cNvSpPr/>
                <p:nvPr/>
              </p:nvSpPr>
              <p:spPr>
                <a:xfrm>
                  <a:off x="13995218" y="3249497"/>
                  <a:ext cx="772589" cy="654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sz="1765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ECD3CB8A-00C6-43AC-8062-1F5349875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95218" y="3249497"/>
                  <a:ext cx="772589" cy="65410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1AE7CDA1-5A51-4584-8966-96F2DA19BC9B}"/>
                    </a:ext>
                  </a:extLst>
                </p:cNvPr>
                <p:cNvSpPr/>
                <p:nvPr/>
              </p:nvSpPr>
              <p:spPr>
                <a:xfrm>
                  <a:off x="13963652" y="1956116"/>
                  <a:ext cx="772589" cy="654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altLang="zh-CN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1AE7CDA1-5A51-4584-8966-96F2DA19BC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3652" y="1956116"/>
                  <a:ext cx="772589" cy="65410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F8F59D2-FFA0-45D5-B63F-3FC7BB1A3CAB}"/>
                    </a:ext>
                  </a:extLst>
                </p:cNvPr>
                <p:cNvSpPr/>
                <p:nvPr/>
              </p:nvSpPr>
              <p:spPr>
                <a:xfrm>
                  <a:off x="12222398" y="1410819"/>
                  <a:ext cx="772589" cy="654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altLang="zh-CN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EF8F59D2-FFA0-45D5-B63F-3FC7BB1A3C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2398" y="1410819"/>
                  <a:ext cx="772589" cy="65410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52FB643-6F0F-46A3-94B4-DFF84FAE29C8}"/>
                    </a:ext>
                  </a:extLst>
                </p:cNvPr>
                <p:cNvSpPr/>
                <p:nvPr/>
              </p:nvSpPr>
              <p:spPr>
                <a:xfrm>
                  <a:off x="14904698" y="2329138"/>
                  <a:ext cx="772589" cy="654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altLang="zh-CN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52FB643-6F0F-46A3-94B4-DFF84FAE29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04698" y="2329138"/>
                  <a:ext cx="772589" cy="654108"/>
                </a:xfrm>
                <a:prstGeom prst="rect">
                  <a:avLst/>
                </a:prstGeom>
                <a:blipFill>
                  <a:blip r:embed="rId19"/>
                  <a:stretch>
                    <a:fillRect b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72251F55-9A0A-4818-AB2E-19AC289FA6CC}"/>
                    </a:ext>
                  </a:extLst>
                </p:cNvPr>
                <p:cNvSpPr/>
                <p:nvPr/>
              </p:nvSpPr>
              <p:spPr>
                <a:xfrm>
                  <a:off x="14898286" y="815741"/>
                  <a:ext cx="777524" cy="654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72251F55-9A0A-4818-AB2E-19AC289FA6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8286" y="815741"/>
                  <a:ext cx="777524" cy="654108"/>
                </a:xfrm>
                <a:prstGeom prst="rect">
                  <a:avLst/>
                </a:prstGeom>
                <a:blipFill>
                  <a:blip r:embed="rId20"/>
                  <a:stretch>
                    <a:fillRect b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0B7EE127-331F-4086-9D0E-AAA3624AD9A6}"/>
                    </a:ext>
                  </a:extLst>
                </p:cNvPr>
                <p:cNvSpPr/>
                <p:nvPr/>
              </p:nvSpPr>
              <p:spPr>
                <a:xfrm>
                  <a:off x="12943749" y="2160562"/>
                  <a:ext cx="777524" cy="654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sz="1765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0B7EE127-331F-4086-9D0E-AAA3624AD9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43749" y="2160562"/>
                  <a:ext cx="777524" cy="65410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A5D419B-16B8-4598-A251-18D4D2057D36}"/>
                </a:ext>
              </a:extLst>
            </p:cNvPr>
            <p:cNvSpPr txBox="1"/>
            <p:nvPr/>
          </p:nvSpPr>
          <p:spPr>
            <a:xfrm>
              <a:off x="4033254" y="5049256"/>
              <a:ext cx="5846796" cy="70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6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Camera coordinate frame</a:t>
              </a:r>
              <a:endParaRPr lang="en-US" sz="196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C99E732-2277-4ED4-AD4A-DC42F1E9C6ED}"/>
                </a:ext>
              </a:extLst>
            </p:cNvPr>
            <p:cNvSpPr txBox="1"/>
            <p:nvPr/>
          </p:nvSpPr>
          <p:spPr>
            <a:xfrm>
              <a:off x="10206504" y="5049256"/>
              <a:ext cx="5104623" cy="70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6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Local coordinate frame</a:t>
              </a:r>
              <a:endParaRPr lang="en-US" sz="196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ACF8F4CB-73D1-41E6-B711-1434995E1F35}"/>
                </a:ext>
              </a:extLst>
            </p:cNvPr>
            <p:cNvGrpSpPr/>
            <p:nvPr/>
          </p:nvGrpSpPr>
          <p:grpSpPr>
            <a:xfrm>
              <a:off x="5667407" y="531172"/>
              <a:ext cx="2379798" cy="2431201"/>
              <a:chOff x="4421400" y="578091"/>
              <a:chExt cx="2379798" cy="2431201"/>
            </a:xfrm>
            <a:solidFill>
              <a:srgbClr val="FF9900"/>
            </a:solidFill>
          </p:grpSpPr>
          <p:sp>
            <p:nvSpPr>
              <p:cNvPr id="244" name="Cube 243">
                <a:extLst>
                  <a:ext uri="{FF2B5EF4-FFF2-40B4-BE49-F238E27FC236}">
                    <a16:creationId xmlns:a16="http://schemas.microsoft.com/office/drawing/2014/main" id="{CA581D1D-AFBE-4D9D-AE2B-919373110150}"/>
                  </a:ext>
                </a:extLst>
              </p:cNvPr>
              <p:cNvSpPr/>
              <p:nvPr/>
            </p:nvSpPr>
            <p:spPr>
              <a:xfrm>
                <a:off x="4499521" y="681985"/>
                <a:ext cx="2199582" cy="2243096"/>
              </a:xfrm>
              <a:prstGeom prst="cube">
                <a:avLst>
                  <a:gd name="adj" fmla="val 42379"/>
                </a:avLst>
              </a:prstGeom>
              <a:noFill/>
              <a:ln w="38100">
                <a:solidFill>
                  <a:srgbClr val="FF99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60CC1871-60F9-4140-8FFB-11071C0D2200}"/>
                  </a:ext>
                </a:extLst>
              </p:cNvPr>
              <p:cNvSpPr/>
              <p:nvPr/>
            </p:nvSpPr>
            <p:spPr>
              <a:xfrm>
                <a:off x="5524145" y="1701274"/>
                <a:ext cx="182880" cy="1828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D1D61C7A-B5E1-4CD6-A146-7B16F1483DF0}"/>
                  </a:ext>
                </a:extLst>
              </p:cNvPr>
              <p:cNvSpPr/>
              <p:nvPr/>
            </p:nvSpPr>
            <p:spPr>
              <a:xfrm>
                <a:off x="4421400" y="1526284"/>
                <a:ext cx="182880" cy="182880"/>
              </a:xfrm>
              <a:prstGeom prst="ellipse">
                <a:avLst/>
              </a:prstGeom>
              <a:grpFill/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1E43C3EF-9C76-4725-8A8F-CB09446C44D9}"/>
                  </a:ext>
                </a:extLst>
              </p:cNvPr>
              <p:cNvSpPr/>
              <p:nvPr/>
            </p:nvSpPr>
            <p:spPr>
              <a:xfrm>
                <a:off x="5662247" y="1526284"/>
                <a:ext cx="182880" cy="182880"/>
              </a:xfrm>
              <a:prstGeom prst="ellipse">
                <a:avLst/>
              </a:prstGeom>
              <a:grpFill/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74395598-4599-48D0-8A84-BB94CCE87E09}"/>
                  </a:ext>
                </a:extLst>
              </p:cNvPr>
              <p:cNvSpPr/>
              <p:nvPr/>
            </p:nvSpPr>
            <p:spPr>
              <a:xfrm>
                <a:off x="4421400" y="2826412"/>
                <a:ext cx="182880" cy="182880"/>
              </a:xfrm>
              <a:prstGeom prst="ellipse">
                <a:avLst/>
              </a:prstGeom>
              <a:grpFill/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3C41F1B4-610E-4164-AC3F-29074B06F272}"/>
                  </a:ext>
                </a:extLst>
              </p:cNvPr>
              <p:cNvSpPr/>
              <p:nvPr/>
            </p:nvSpPr>
            <p:spPr>
              <a:xfrm>
                <a:off x="5682544" y="2824405"/>
                <a:ext cx="182880" cy="182880"/>
              </a:xfrm>
              <a:prstGeom prst="ellipse">
                <a:avLst/>
              </a:prstGeom>
              <a:grpFill/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72CCC7CE-AE12-4264-875E-78EA7BD9CAB4}"/>
                  </a:ext>
                </a:extLst>
              </p:cNvPr>
              <p:cNvSpPr/>
              <p:nvPr/>
            </p:nvSpPr>
            <p:spPr>
              <a:xfrm>
                <a:off x="6618318" y="1913661"/>
                <a:ext cx="182880" cy="182880"/>
              </a:xfrm>
              <a:prstGeom prst="ellipse">
                <a:avLst/>
              </a:prstGeom>
              <a:grpFill/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3BAD997-AADC-4AD4-81A6-52FAACCD3CE1}"/>
                  </a:ext>
                </a:extLst>
              </p:cNvPr>
              <p:cNvSpPr/>
              <p:nvPr/>
            </p:nvSpPr>
            <p:spPr>
              <a:xfrm>
                <a:off x="5380781" y="578091"/>
                <a:ext cx="182880" cy="182880"/>
              </a:xfrm>
              <a:prstGeom prst="ellipse">
                <a:avLst/>
              </a:prstGeom>
              <a:grpFill/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04E78C33-04FC-405B-A11E-E1292C4DE6CD}"/>
                  </a:ext>
                </a:extLst>
              </p:cNvPr>
              <p:cNvSpPr/>
              <p:nvPr/>
            </p:nvSpPr>
            <p:spPr>
              <a:xfrm>
                <a:off x="6599415" y="608706"/>
                <a:ext cx="182880" cy="182880"/>
              </a:xfrm>
              <a:prstGeom prst="ellipse">
                <a:avLst/>
              </a:prstGeom>
              <a:grpFill/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accent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836ACCD6-365B-4855-8C55-8B0BCD55FD30}"/>
                      </a:ext>
                    </a:extLst>
                  </p:cNvPr>
                  <p:cNvSpPr/>
                  <p:nvPr/>
                </p:nvSpPr>
                <p:spPr>
                  <a:xfrm>
                    <a:off x="4999074" y="1515980"/>
                    <a:ext cx="568067" cy="6541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765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oMath>
                      </m:oMathPara>
                    </a14:m>
                    <a:endParaRPr lang="en-US" sz="1765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836ACCD6-365B-4855-8C55-8B0BCD55FD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9074" y="1515980"/>
                    <a:ext cx="568067" cy="65410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BC6CFD8-FC64-4459-997E-B6E5C64088A8}"/>
                </a:ext>
              </a:extLst>
            </p:cNvPr>
            <p:cNvSpPr txBox="1"/>
            <p:nvPr/>
          </p:nvSpPr>
          <p:spPr>
            <a:xfrm>
              <a:off x="5000114" y="3929834"/>
              <a:ext cx="1703797" cy="54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dirty="0"/>
                <a:t>Image </a:t>
              </a:r>
              <a:r>
                <a:rPr lang="en-US" altLang="zh-CN" sz="1372" dirty="0"/>
                <a:t>plane</a:t>
              </a:r>
              <a:endParaRPr lang="en-US" sz="1372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B24072A-FAD1-4335-BC58-418DBBD9435E}"/>
                </a:ext>
              </a:extLst>
            </p:cNvPr>
            <p:cNvSpPr txBox="1"/>
            <p:nvPr/>
          </p:nvSpPr>
          <p:spPr>
            <a:xfrm>
              <a:off x="819785" y="477219"/>
              <a:ext cx="2338247" cy="6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65" dirty="0">
                  <a:solidFill>
                    <a:schemeClr val="accent1"/>
                  </a:solidFill>
                </a:rPr>
                <a:t>2D </a:t>
              </a:r>
              <a:r>
                <a:rPr lang="en-US" sz="1765" dirty="0" err="1">
                  <a:solidFill>
                    <a:schemeClr val="accent1"/>
                  </a:solidFill>
                </a:rPr>
                <a:t>BBox</a:t>
              </a:r>
              <a:endParaRPr lang="en-US" sz="1765" dirty="0">
                <a:solidFill>
                  <a:schemeClr val="accent1"/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6EADD6C-988A-4AA8-8D23-2441A1177954}"/>
                </a:ext>
              </a:extLst>
            </p:cNvPr>
            <p:cNvSpPr txBox="1"/>
            <p:nvPr/>
          </p:nvSpPr>
          <p:spPr>
            <a:xfrm>
              <a:off x="6020715" y="-53937"/>
              <a:ext cx="1765033" cy="650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65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en-US" sz="1765" dirty="0">
                  <a:solidFill>
                    <a:schemeClr val="accent2">
                      <a:lumMod val="75000"/>
                    </a:schemeClr>
                  </a:solidFill>
                </a:rPr>
                <a:t>D </a:t>
              </a:r>
              <a:r>
                <a:rPr lang="en-US" sz="1765" dirty="0" err="1">
                  <a:solidFill>
                    <a:schemeClr val="accent2">
                      <a:lumMod val="75000"/>
                    </a:schemeClr>
                  </a:solidFill>
                </a:rPr>
                <a:t>BBox</a:t>
              </a:r>
              <a:endParaRPr lang="en-US" sz="1765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E4D780D-6628-4B65-9243-F8D890D99996}"/>
                </a:ext>
              </a:extLst>
            </p:cNvPr>
            <p:cNvSpPr txBox="1"/>
            <p:nvPr/>
          </p:nvSpPr>
          <p:spPr>
            <a:xfrm>
              <a:off x="78307" y="5049256"/>
              <a:ext cx="4051286" cy="70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6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2D Projection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6FB58F34-C314-422D-A00F-8DA851C5163A}"/>
                    </a:ext>
                  </a:extLst>
                </p:cNvPr>
                <p:cNvSpPr/>
                <p:nvPr/>
              </p:nvSpPr>
              <p:spPr>
                <a:xfrm>
                  <a:off x="8170341" y="3963843"/>
                  <a:ext cx="558886" cy="654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5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765" dirty="0"/>
                </a:p>
              </p:txBody>
            </p:sp>
          </mc:Choice>
          <mc:Fallback xmlns=""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6FB58F34-C314-422D-A00F-8DA851C516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341" y="3963843"/>
                  <a:ext cx="558886" cy="65410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3376D9BD-455F-463C-9B45-A3D36614D8B1}"/>
                    </a:ext>
                  </a:extLst>
                </p:cNvPr>
                <p:cNvSpPr/>
                <p:nvPr/>
              </p:nvSpPr>
              <p:spPr>
                <a:xfrm>
                  <a:off x="7663095" y="3661549"/>
                  <a:ext cx="564118" cy="654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5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765" dirty="0"/>
                </a:p>
              </p:txBody>
            </p:sp>
          </mc:Choice>
          <mc:Fallback xmlns=""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3376D9BD-455F-463C-9B45-A3D36614D8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095" y="3661549"/>
                  <a:ext cx="564118" cy="654108"/>
                </a:xfrm>
                <a:prstGeom prst="rect">
                  <a:avLst/>
                </a:prstGeom>
                <a:blipFill>
                  <a:blip r:embed="rId2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7B5F01CD-8CD0-4ADE-BF8E-53B9075E9382}"/>
                    </a:ext>
                  </a:extLst>
                </p:cNvPr>
                <p:cNvSpPr/>
                <p:nvPr/>
              </p:nvSpPr>
              <p:spPr>
                <a:xfrm>
                  <a:off x="7987705" y="4421564"/>
                  <a:ext cx="536972" cy="654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5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765" dirty="0"/>
                </a:p>
              </p:txBody>
            </p:sp>
          </mc:Choice>
          <mc:Fallback xmlns=""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7B5F01CD-8CD0-4ADE-BF8E-53B9075E93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7705" y="4421564"/>
                  <a:ext cx="536972" cy="65410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718E82C-D78F-44B8-9641-BFAC5FCB0299}"/>
                </a:ext>
              </a:extLst>
            </p:cNvPr>
            <p:cNvGrpSpPr/>
            <p:nvPr/>
          </p:nvGrpSpPr>
          <p:grpSpPr>
            <a:xfrm>
              <a:off x="569031" y="1107481"/>
              <a:ext cx="3381626" cy="2350961"/>
              <a:chOff x="1107566" y="1713296"/>
              <a:chExt cx="4012585" cy="2789614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0CD430E-183C-4E29-86E8-A80E2B8772AD}"/>
                  </a:ext>
                </a:extLst>
              </p:cNvPr>
              <p:cNvCxnSpPr>
                <a:cxnSpLocks/>
                <a:stCxn id="226" idx="4"/>
                <a:endCxn id="227" idx="4"/>
              </p:cNvCxnSpPr>
              <p:nvPr/>
            </p:nvCxnSpPr>
            <p:spPr>
              <a:xfrm flipH="1">
                <a:off x="1199006" y="2203137"/>
                <a:ext cx="43850" cy="1591651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2C7B4844-82A7-40AC-880F-3019DAFCA478}"/>
                  </a:ext>
                </a:extLst>
              </p:cNvPr>
              <p:cNvCxnSpPr>
                <a:cxnSpLocks/>
                <a:stCxn id="227" idx="2"/>
                <a:endCxn id="228" idx="5"/>
              </p:cNvCxnSpPr>
              <p:nvPr/>
            </p:nvCxnSpPr>
            <p:spPr>
              <a:xfrm>
                <a:off x="1107566" y="3703348"/>
                <a:ext cx="1564221" cy="772780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B0A68765-37E9-48E2-A761-70FC985A6158}"/>
                  </a:ext>
                </a:extLst>
              </p:cNvPr>
              <p:cNvCxnSpPr>
                <a:cxnSpLocks/>
                <a:stCxn id="231" idx="6"/>
                <a:endCxn id="233" idx="6"/>
              </p:cNvCxnSpPr>
              <p:nvPr/>
            </p:nvCxnSpPr>
            <p:spPr>
              <a:xfrm flipV="1">
                <a:off x="2658679" y="1977142"/>
                <a:ext cx="2391407" cy="420437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45C9C03-7FC2-4DE8-AD41-E11991CF1C22}"/>
                  </a:ext>
                </a:extLst>
              </p:cNvPr>
              <p:cNvCxnSpPr>
                <a:cxnSpLocks/>
                <a:stCxn id="232" idx="6"/>
                <a:endCxn id="233" idx="6"/>
              </p:cNvCxnSpPr>
              <p:nvPr/>
            </p:nvCxnSpPr>
            <p:spPr>
              <a:xfrm>
                <a:off x="3704552" y="1804736"/>
                <a:ext cx="1345534" cy="172406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4F81BAD8-34BB-4489-B1F6-81BB9B3D5D3C}"/>
                  </a:ext>
                </a:extLst>
              </p:cNvPr>
              <p:cNvCxnSpPr>
                <a:cxnSpLocks/>
                <a:stCxn id="228" idx="3"/>
                <a:endCxn id="229" idx="2"/>
              </p:cNvCxnSpPr>
              <p:nvPr/>
            </p:nvCxnSpPr>
            <p:spPr>
              <a:xfrm flipV="1">
                <a:off x="2542471" y="3359031"/>
                <a:ext cx="2394800" cy="1117097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C0F2E39-ABCE-4391-8708-C921132C2C4D}"/>
                  </a:ext>
                </a:extLst>
              </p:cNvPr>
              <p:cNvCxnSpPr>
                <a:cxnSpLocks/>
                <a:stCxn id="230" idx="2"/>
                <a:endCxn id="229" idx="1"/>
              </p:cNvCxnSpPr>
              <p:nvPr/>
            </p:nvCxnSpPr>
            <p:spPr>
              <a:xfrm>
                <a:off x="3519403" y="2999029"/>
                <a:ext cx="1444650" cy="295344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928AEE79-4F2D-4864-A1B4-F8596BD5377D}"/>
                  </a:ext>
                </a:extLst>
              </p:cNvPr>
              <p:cNvCxnSpPr>
                <a:cxnSpLocks/>
                <a:stCxn id="230" idx="6"/>
              </p:cNvCxnSpPr>
              <p:nvPr/>
            </p:nvCxnSpPr>
            <p:spPr>
              <a:xfrm flipH="1">
                <a:off x="1107569" y="2999029"/>
                <a:ext cx="2594714" cy="673297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DAE4A3E-5C45-4A08-9639-F555528D1CB0}"/>
                  </a:ext>
                </a:extLst>
              </p:cNvPr>
              <p:cNvSpPr/>
              <p:nvPr/>
            </p:nvSpPr>
            <p:spPr>
              <a:xfrm>
                <a:off x="1151416" y="2020257"/>
                <a:ext cx="182880" cy="182880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953807C3-1858-4F1C-9653-2ECD11B4E3A6}"/>
                  </a:ext>
                </a:extLst>
              </p:cNvPr>
              <p:cNvSpPr/>
              <p:nvPr/>
            </p:nvSpPr>
            <p:spPr>
              <a:xfrm>
                <a:off x="1107566" y="3611908"/>
                <a:ext cx="182880" cy="182880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A317635-CD4E-4721-A8AD-9A08DA042A4D}"/>
                  </a:ext>
                </a:extLst>
              </p:cNvPr>
              <p:cNvSpPr/>
              <p:nvPr/>
            </p:nvSpPr>
            <p:spPr>
              <a:xfrm>
                <a:off x="2515689" y="4320030"/>
                <a:ext cx="182880" cy="182880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8D9C7080-F901-4340-A045-3B160C957000}"/>
                  </a:ext>
                </a:extLst>
              </p:cNvPr>
              <p:cNvSpPr/>
              <p:nvPr/>
            </p:nvSpPr>
            <p:spPr>
              <a:xfrm>
                <a:off x="4937271" y="3267591"/>
                <a:ext cx="182880" cy="182880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3213C7C-11D4-4BA5-A035-51E604CF4878}"/>
                  </a:ext>
                </a:extLst>
              </p:cNvPr>
              <p:cNvSpPr/>
              <p:nvPr/>
            </p:nvSpPr>
            <p:spPr>
              <a:xfrm>
                <a:off x="3519403" y="2907589"/>
                <a:ext cx="182880" cy="182880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32E872F-B571-48CF-823B-D919259C339D}"/>
                  </a:ext>
                </a:extLst>
              </p:cNvPr>
              <p:cNvSpPr/>
              <p:nvPr/>
            </p:nvSpPr>
            <p:spPr>
              <a:xfrm>
                <a:off x="2517957" y="2327218"/>
                <a:ext cx="140722" cy="140722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C4155FB8-1EE8-4ECD-9A3B-A7743C480CA4}"/>
                  </a:ext>
                </a:extLst>
              </p:cNvPr>
              <p:cNvSpPr/>
              <p:nvPr/>
            </p:nvSpPr>
            <p:spPr>
              <a:xfrm>
                <a:off x="3521672" y="1713296"/>
                <a:ext cx="182880" cy="182880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940CAAFE-39DD-450B-8571-ED99208D4932}"/>
                  </a:ext>
                </a:extLst>
              </p:cNvPr>
              <p:cNvSpPr/>
              <p:nvPr/>
            </p:nvSpPr>
            <p:spPr>
              <a:xfrm>
                <a:off x="4867206" y="1885702"/>
                <a:ext cx="182880" cy="182880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9C81C9A3-F82F-4057-B978-A5FFF384ADBD}"/>
                  </a:ext>
                </a:extLst>
              </p:cNvPr>
              <p:cNvCxnSpPr>
                <a:cxnSpLocks/>
                <a:stCxn id="226" idx="6"/>
                <a:endCxn id="231" idx="2"/>
              </p:cNvCxnSpPr>
              <p:nvPr/>
            </p:nvCxnSpPr>
            <p:spPr>
              <a:xfrm>
                <a:off x="1334296" y="2111697"/>
                <a:ext cx="1183661" cy="285882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E38B19FA-397F-4431-9098-7587159AD431}"/>
                  </a:ext>
                </a:extLst>
              </p:cNvPr>
              <p:cNvCxnSpPr>
                <a:cxnSpLocks/>
                <a:stCxn id="231" idx="4"/>
                <a:endCxn id="228" idx="0"/>
              </p:cNvCxnSpPr>
              <p:nvPr/>
            </p:nvCxnSpPr>
            <p:spPr>
              <a:xfrm>
                <a:off x="2588318" y="2467940"/>
                <a:ext cx="18811" cy="1852090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D17CE7D-5B87-4E1B-AB66-52B21457BC04}"/>
                  </a:ext>
                </a:extLst>
              </p:cNvPr>
              <p:cNvCxnSpPr>
                <a:cxnSpLocks/>
                <a:stCxn id="233" idx="4"/>
                <a:endCxn id="229" idx="0"/>
              </p:cNvCxnSpPr>
              <p:nvPr/>
            </p:nvCxnSpPr>
            <p:spPr>
              <a:xfrm>
                <a:off x="4958646" y="2068582"/>
                <a:ext cx="70065" cy="1199009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F044D43-8E8E-431F-A961-2407919E6E63}"/>
                  </a:ext>
                </a:extLst>
              </p:cNvPr>
              <p:cNvCxnSpPr>
                <a:cxnSpLocks/>
                <a:stCxn id="232" idx="2"/>
                <a:endCxn id="226" idx="7"/>
              </p:cNvCxnSpPr>
              <p:nvPr/>
            </p:nvCxnSpPr>
            <p:spPr>
              <a:xfrm flipH="1">
                <a:off x="1307514" y="1804736"/>
                <a:ext cx="2214158" cy="242303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ABFA8059-0803-4878-AE08-CB6805D4AD6B}"/>
                  </a:ext>
                </a:extLst>
              </p:cNvPr>
              <p:cNvCxnSpPr>
                <a:cxnSpLocks/>
                <a:stCxn id="232" idx="4"/>
                <a:endCxn id="230" idx="0"/>
              </p:cNvCxnSpPr>
              <p:nvPr/>
            </p:nvCxnSpPr>
            <p:spPr>
              <a:xfrm flipH="1">
                <a:off x="3610843" y="1896176"/>
                <a:ext cx="2269" cy="1011413"/>
              </a:xfrm>
              <a:prstGeom prst="line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EB7CF7C-4E69-48C9-9CCD-CF346415E629}"/>
                  </a:ext>
                </a:extLst>
              </p:cNvPr>
              <p:cNvSpPr/>
              <p:nvPr/>
            </p:nvSpPr>
            <p:spPr>
              <a:xfrm>
                <a:off x="3190725" y="2704341"/>
                <a:ext cx="182880" cy="1828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027F94E1-39CA-4C12-805E-A07847454F3A}"/>
                  </a:ext>
                </a:extLst>
              </p:cNvPr>
              <p:cNvSpPr/>
              <p:nvPr/>
            </p:nvSpPr>
            <p:spPr>
              <a:xfrm>
                <a:off x="3023225" y="3024364"/>
                <a:ext cx="182880" cy="1828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F24997A3-7D64-42A5-995F-98BF9E6892A6}"/>
                      </a:ext>
                    </a:extLst>
                  </p:cNvPr>
                  <p:cNvSpPr/>
                  <p:nvPr/>
                </p:nvSpPr>
                <p:spPr>
                  <a:xfrm>
                    <a:off x="3108228" y="3116038"/>
                    <a:ext cx="372755" cy="8404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61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oMath>
                      </m:oMathPara>
                    </a14:m>
                    <a:endParaRPr lang="en-US" sz="196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F24997A3-7D64-42A5-995F-98BF9E6892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8228" y="3116038"/>
                    <a:ext cx="372755" cy="84042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6470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E86A9C3-C3C9-4223-A378-A9CCE3879F5D}"/>
                      </a:ext>
                    </a:extLst>
                  </p:cNvPr>
                  <p:cNvSpPr/>
                  <p:nvPr/>
                </p:nvSpPr>
                <p:spPr>
                  <a:xfrm>
                    <a:off x="2706116" y="2291589"/>
                    <a:ext cx="662347" cy="84042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961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oMath>
                      </m:oMathPara>
                    </a14:m>
                    <a:endParaRPr lang="en-US" sz="196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E86A9C3-C3C9-4223-A378-A9CCE3879F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6116" y="2291589"/>
                    <a:ext cx="662347" cy="84042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2AD2C60-904B-460E-8015-729909708C59}"/>
                  </a:ext>
                </a:extLst>
              </p:cNvPr>
              <p:cNvSpPr/>
              <p:nvPr/>
            </p:nvSpPr>
            <p:spPr>
              <a:xfrm>
                <a:off x="1151416" y="1773714"/>
                <a:ext cx="3846273" cy="266643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AEBD7EB-5B43-40BE-B10C-8FFC925E1B9F}"/>
                </a:ext>
              </a:extLst>
            </p:cNvPr>
            <p:cNvSpPr txBox="1"/>
            <p:nvPr/>
          </p:nvSpPr>
          <p:spPr>
            <a:xfrm>
              <a:off x="9632025" y="3426649"/>
              <a:ext cx="2758172" cy="545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72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Bird’s eye view</a:t>
              </a:r>
              <a:endParaRPr lang="en-US" sz="1372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5E8F3C8-D864-487C-94A9-0E41AF96114D}"/>
                </a:ext>
              </a:extLst>
            </p:cNvPr>
            <p:cNvSpPr txBox="1"/>
            <p:nvPr/>
          </p:nvSpPr>
          <p:spPr>
            <a:xfrm>
              <a:off x="11477433" y="21964"/>
              <a:ext cx="2504572" cy="6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765" dirty="0">
                  <a:solidFill>
                    <a:schemeClr val="accent2">
                      <a:lumMod val="75000"/>
                    </a:schemeClr>
                  </a:solidFill>
                </a:rPr>
                <a:t>Local corners</a:t>
              </a:r>
              <a:endParaRPr lang="en-US" sz="1765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97E2398-824E-4439-B054-4248F46D00DB}"/>
                </a:ext>
              </a:extLst>
            </p:cNvPr>
            <p:cNvSpPr/>
            <p:nvPr/>
          </p:nvSpPr>
          <p:spPr>
            <a:xfrm>
              <a:off x="6477079" y="4398634"/>
              <a:ext cx="1132578" cy="545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72" dirty="0"/>
                <a:t>Camera</a:t>
              </a:r>
              <a:endParaRPr lang="en-US" sz="1372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79647E93-D997-4000-889A-C5E4714F16D5}"/>
                    </a:ext>
                  </a:extLst>
                </p:cNvPr>
                <p:cNvSpPr/>
                <p:nvPr/>
              </p:nvSpPr>
              <p:spPr>
                <a:xfrm>
                  <a:off x="2678681" y="477219"/>
                  <a:ext cx="910979" cy="654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765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765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79647E93-D997-4000-889A-C5E4714F1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681" y="477219"/>
                  <a:ext cx="910979" cy="654108"/>
                </a:xfrm>
                <a:prstGeom prst="rect">
                  <a:avLst/>
                </a:prstGeom>
                <a:blipFill>
                  <a:blip r:embed="rId28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A33754D-19FC-40C3-AD17-0BBB2842940F}"/>
                    </a:ext>
                  </a:extLst>
                </p:cNvPr>
                <p:cNvSpPr/>
                <p:nvPr/>
              </p:nvSpPr>
              <p:spPr>
                <a:xfrm>
                  <a:off x="7591015" y="-80563"/>
                  <a:ext cx="910979" cy="654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765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765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A33754D-19FC-40C3-AD17-0BBB28429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015" y="-80563"/>
                  <a:ext cx="910979" cy="654108"/>
                </a:xfrm>
                <a:prstGeom prst="rect">
                  <a:avLst/>
                </a:prstGeom>
                <a:blipFill>
                  <a:blip r:embed="rId29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D085A908-B801-4430-B1BA-2BB401B0BC24}"/>
                    </a:ext>
                  </a:extLst>
                </p:cNvPr>
                <p:cNvSpPr/>
                <p:nvPr/>
              </p:nvSpPr>
              <p:spPr>
                <a:xfrm>
                  <a:off x="13766383" y="21964"/>
                  <a:ext cx="1748912" cy="6541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765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65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𝒪</m:t>
                            </m:r>
                            <m:r>
                              <a:rPr lang="en-US" sz="1765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={</m:t>
                            </m:r>
                            <m:sSub>
                              <m:sSubPr>
                                <m:ctrlPr>
                                  <a:rPr lang="en-US" sz="1765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65" b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𝐎</m:t>
                                </m:r>
                              </m:e>
                              <m:sub>
                                <m:r>
                                  <a:rPr lang="en-US" sz="1765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765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D085A908-B801-4430-B1BA-2BB401B0B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6383" y="21964"/>
                  <a:ext cx="1748912" cy="654108"/>
                </a:xfrm>
                <a:prstGeom prst="rect">
                  <a:avLst/>
                </a:prstGeom>
                <a:blipFill>
                  <a:blip r:embed="rId30"/>
                  <a:stretch>
                    <a:fillRect t="-116667" r="-43011" b="-18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CBE2682-682B-4399-9911-80EFD0C15A0C}"/>
                </a:ext>
              </a:extLst>
            </p:cNvPr>
            <p:cNvSpPr/>
            <p:nvPr/>
          </p:nvSpPr>
          <p:spPr>
            <a:xfrm>
              <a:off x="6622811" y="1865628"/>
              <a:ext cx="182880" cy="182880"/>
            </a:xfrm>
            <a:prstGeom prst="ellipse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65" dirty="0">
                <a:solidFill>
                  <a:schemeClr val="accent4"/>
                </a:solidFill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08D3D81-B841-4703-B816-90725DAFC23E}"/>
                </a:ext>
              </a:extLst>
            </p:cNvPr>
            <p:cNvCxnSpPr>
              <a:cxnSpLocks/>
              <a:stCxn id="215" idx="3"/>
              <a:endCxn id="248" idx="7"/>
            </p:cNvCxnSpPr>
            <p:nvPr/>
          </p:nvCxnSpPr>
          <p:spPr>
            <a:xfrm flipH="1">
              <a:off x="5823505" y="2021726"/>
              <a:ext cx="826088" cy="784549"/>
            </a:xfrm>
            <a:prstGeom prst="line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038F590-2C12-44B5-8FFC-61A91547EE74}"/>
                </a:ext>
              </a:extLst>
            </p:cNvPr>
            <p:cNvCxnSpPr>
              <a:cxnSpLocks/>
              <a:stCxn id="250" idx="2"/>
              <a:endCxn id="215" idx="6"/>
            </p:cNvCxnSpPr>
            <p:nvPr/>
          </p:nvCxnSpPr>
          <p:spPr>
            <a:xfrm flipH="1" flipV="1">
              <a:off x="6805691" y="1957068"/>
              <a:ext cx="1058634" cy="1114"/>
            </a:xfrm>
            <a:prstGeom prst="line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DC427C3-704F-453E-BD62-8C5ED7EEA6CF}"/>
                </a:ext>
              </a:extLst>
            </p:cNvPr>
            <p:cNvCxnSpPr>
              <a:cxnSpLocks/>
              <a:stCxn id="251" idx="4"/>
              <a:endCxn id="215" idx="0"/>
            </p:cNvCxnSpPr>
            <p:nvPr/>
          </p:nvCxnSpPr>
          <p:spPr>
            <a:xfrm flipH="1">
              <a:off x="6714251" y="714052"/>
              <a:ext cx="3977" cy="1151576"/>
            </a:xfrm>
            <a:prstGeom prst="line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3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716D-E145-4F75-99DC-BE112980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Depth Estimation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87B47C-81CE-4B87-BC62-3894B1A53C1D}"/>
              </a:ext>
            </a:extLst>
          </p:cNvPr>
          <p:cNvGrpSpPr/>
          <p:nvPr/>
        </p:nvGrpSpPr>
        <p:grpSpPr>
          <a:xfrm>
            <a:off x="6602943" y="2596109"/>
            <a:ext cx="4790874" cy="2619653"/>
            <a:chOff x="225146" y="960237"/>
            <a:chExt cx="10055049" cy="54981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800CE5-51FD-4032-834A-0D5EEBF1F94B}"/>
                </a:ext>
              </a:extLst>
            </p:cNvPr>
            <p:cNvSpPr/>
            <p:nvPr/>
          </p:nvSpPr>
          <p:spPr>
            <a:xfrm>
              <a:off x="7536666" y="2784850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C2CD88-3096-485E-84CB-E09C7B3F6B11}"/>
                </a:ext>
              </a:extLst>
            </p:cNvPr>
            <p:cNvSpPr/>
            <p:nvPr/>
          </p:nvSpPr>
          <p:spPr>
            <a:xfrm>
              <a:off x="8446943" y="2778026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3D22ED-0291-4418-BE69-4A912C1D7B84}"/>
                </a:ext>
              </a:extLst>
            </p:cNvPr>
            <p:cNvSpPr/>
            <p:nvPr/>
          </p:nvSpPr>
          <p:spPr>
            <a:xfrm>
              <a:off x="6630979" y="2770793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36D17-FF3B-4DEB-8B02-8C9F70AB133C}"/>
                </a:ext>
              </a:extLst>
            </p:cNvPr>
            <p:cNvSpPr/>
            <p:nvPr/>
          </p:nvSpPr>
          <p:spPr>
            <a:xfrm>
              <a:off x="6622266" y="3706074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478FBF-A5A7-4A56-A327-2DF7C5DEDD22}"/>
                </a:ext>
              </a:extLst>
            </p:cNvPr>
            <p:cNvSpPr/>
            <p:nvPr/>
          </p:nvSpPr>
          <p:spPr>
            <a:xfrm>
              <a:off x="7517966" y="3689732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B324C45-B112-4EEB-964C-22DA7009C0C6}"/>
                </a:ext>
              </a:extLst>
            </p:cNvPr>
            <p:cNvSpPr/>
            <p:nvPr/>
          </p:nvSpPr>
          <p:spPr>
            <a:xfrm>
              <a:off x="8432366" y="3685193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8F6DD8-890F-4797-98AB-85AE9191B04B}"/>
                </a:ext>
              </a:extLst>
            </p:cNvPr>
            <p:cNvSpPr/>
            <p:nvPr/>
          </p:nvSpPr>
          <p:spPr>
            <a:xfrm>
              <a:off x="9361343" y="2784850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7514AA-5291-4C8C-88DE-7CE306F293A8}"/>
                </a:ext>
              </a:extLst>
            </p:cNvPr>
            <p:cNvSpPr/>
            <p:nvPr/>
          </p:nvSpPr>
          <p:spPr>
            <a:xfrm>
              <a:off x="9346910" y="3699000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44AD15-C93F-4AB4-98A9-8BC16B069E93}"/>
                </a:ext>
              </a:extLst>
            </p:cNvPr>
            <p:cNvSpPr/>
            <p:nvPr/>
          </p:nvSpPr>
          <p:spPr>
            <a:xfrm>
              <a:off x="6627719" y="4619540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65BB9D-19F2-48B6-86AB-E437B2DF765D}"/>
                </a:ext>
              </a:extLst>
            </p:cNvPr>
            <p:cNvSpPr/>
            <p:nvPr/>
          </p:nvSpPr>
          <p:spPr>
            <a:xfrm>
              <a:off x="7552888" y="4603198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B353E8-F956-44BD-9D28-3EFCE9A59980}"/>
                </a:ext>
              </a:extLst>
            </p:cNvPr>
            <p:cNvSpPr/>
            <p:nvPr/>
          </p:nvSpPr>
          <p:spPr>
            <a:xfrm>
              <a:off x="8466953" y="4602294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1F97EF-65C2-4117-9313-43D484F2BDAA}"/>
                </a:ext>
              </a:extLst>
            </p:cNvPr>
            <p:cNvSpPr/>
            <p:nvPr/>
          </p:nvSpPr>
          <p:spPr>
            <a:xfrm>
              <a:off x="9365795" y="4610495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77B990-C9FD-43BE-887C-785A3CFD631F}"/>
                </a:ext>
              </a:extLst>
            </p:cNvPr>
            <p:cNvSpPr/>
            <p:nvPr/>
          </p:nvSpPr>
          <p:spPr>
            <a:xfrm>
              <a:off x="7537149" y="5534420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23C47C-FF08-43F8-AB00-54337D04E7B2}"/>
                </a:ext>
              </a:extLst>
            </p:cNvPr>
            <p:cNvSpPr/>
            <p:nvPr/>
          </p:nvSpPr>
          <p:spPr>
            <a:xfrm>
              <a:off x="8453147" y="5532589"/>
              <a:ext cx="91440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95CE36-FB6F-4BF0-A2CC-44DE95A6CA10}"/>
                </a:ext>
              </a:extLst>
            </p:cNvPr>
            <p:cNvSpPr/>
            <p:nvPr/>
          </p:nvSpPr>
          <p:spPr>
            <a:xfrm>
              <a:off x="2068565" y="1868390"/>
              <a:ext cx="914400" cy="9144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2F37F-68FE-4DFC-AB63-25287333DE84}"/>
                </a:ext>
              </a:extLst>
            </p:cNvPr>
            <p:cNvSpPr/>
            <p:nvPr/>
          </p:nvSpPr>
          <p:spPr>
            <a:xfrm>
              <a:off x="2976125" y="1867422"/>
              <a:ext cx="914400" cy="9144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15CECB-3163-43CA-8C46-A0A2F7EB5049}"/>
                </a:ext>
              </a:extLst>
            </p:cNvPr>
            <p:cNvSpPr/>
            <p:nvPr/>
          </p:nvSpPr>
          <p:spPr>
            <a:xfrm>
              <a:off x="3880207" y="1856393"/>
              <a:ext cx="914400" cy="9144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753DBC-8AAC-42AE-A432-E7C4E0096C85}"/>
                </a:ext>
              </a:extLst>
            </p:cNvPr>
            <p:cNvSpPr/>
            <p:nvPr/>
          </p:nvSpPr>
          <p:spPr>
            <a:xfrm>
              <a:off x="3881448" y="2780318"/>
              <a:ext cx="914400" cy="9144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6E68A40-2923-4671-8059-E03A5D830C77}"/>
                </a:ext>
              </a:extLst>
            </p:cNvPr>
            <p:cNvSpPr/>
            <p:nvPr/>
          </p:nvSpPr>
          <p:spPr>
            <a:xfrm>
              <a:off x="3875021" y="3697514"/>
              <a:ext cx="914400" cy="9144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D737C3-E8F9-4967-B5ED-20B915B42214}"/>
                </a:ext>
              </a:extLst>
            </p:cNvPr>
            <p:cNvSpPr/>
            <p:nvPr/>
          </p:nvSpPr>
          <p:spPr>
            <a:xfrm>
              <a:off x="2049499" y="963329"/>
              <a:ext cx="914400" cy="9144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9167B2-1616-4F7A-95EB-0F85FD620AB7}"/>
                </a:ext>
              </a:extLst>
            </p:cNvPr>
            <p:cNvSpPr/>
            <p:nvPr/>
          </p:nvSpPr>
          <p:spPr>
            <a:xfrm>
              <a:off x="1155666" y="1877729"/>
              <a:ext cx="914400" cy="9144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CC87283-C30B-4A99-BF8B-B658BA48B89B}"/>
                </a:ext>
              </a:extLst>
            </p:cNvPr>
            <p:cNvSpPr/>
            <p:nvPr/>
          </p:nvSpPr>
          <p:spPr>
            <a:xfrm>
              <a:off x="2976849" y="965642"/>
              <a:ext cx="914400" cy="9144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45A8075-F261-42B7-9A3F-7CE8A0014383}"/>
                </a:ext>
              </a:extLst>
            </p:cNvPr>
            <p:cNvSpPr/>
            <p:nvPr/>
          </p:nvSpPr>
          <p:spPr>
            <a:xfrm>
              <a:off x="3878250" y="960237"/>
              <a:ext cx="914400" cy="9144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B024AE-40BB-4CF4-9A04-50A1346A991C}"/>
                </a:ext>
              </a:extLst>
            </p:cNvPr>
            <p:cNvSpPr/>
            <p:nvPr/>
          </p:nvSpPr>
          <p:spPr>
            <a:xfrm>
              <a:off x="1154165" y="4620186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79E9E0-19F0-4CF2-9E08-5AC01993D5F5}"/>
                </a:ext>
              </a:extLst>
            </p:cNvPr>
            <p:cNvSpPr/>
            <p:nvPr/>
          </p:nvSpPr>
          <p:spPr>
            <a:xfrm>
              <a:off x="2061796" y="4537209"/>
              <a:ext cx="914400" cy="1002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FC667C-E257-456C-899A-C245BAF535AA}"/>
                </a:ext>
              </a:extLst>
            </p:cNvPr>
            <p:cNvSpPr/>
            <p:nvPr/>
          </p:nvSpPr>
          <p:spPr>
            <a:xfrm>
              <a:off x="2963899" y="4628137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9EFCCC6-5D04-438B-84E7-D3A8CA684CED}"/>
                </a:ext>
              </a:extLst>
            </p:cNvPr>
            <p:cNvSpPr/>
            <p:nvPr/>
          </p:nvSpPr>
          <p:spPr>
            <a:xfrm>
              <a:off x="2055638" y="5402253"/>
              <a:ext cx="914400" cy="10560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D796212-8409-438E-B8F6-69560FC82DB6}"/>
                </a:ext>
              </a:extLst>
            </p:cNvPr>
            <p:cNvSpPr/>
            <p:nvPr/>
          </p:nvSpPr>
          <p:spPr>
            <a:xfrm>
              <a:off x="1143824" y="2804541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64D0A5-B98D-4CEC-BB7F-62F40E2BEE38}"/>
                </a:ext>
              </a:extLst>
            </p:cNvPr>
            <p:cNvSpPr/>
            <p:nvPr/>
          </p:nvSpPr>
          <p:spPr>
            <a:xfrm>
              <a:off x="2060948" y="2804541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1FDAD3-5A05-40AA-AE53-BE1D68B0D579}"/>
                </a:ext>
              </a:extLst>
            </p:cNvPr>
            <p:cNvSpPr/>
            <p:nvPr/>
          </p:nvSpPr>
          <p:spPr>
            <a:xfrm>
              <a:off x="2966600" y="2803900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67CC8-76C1-46A9-99ED-BF04BEB38500}"/>
                </a:ext>
              </a:extLst>
            </p:cNvPr>
            <p:cNvSpPr/>
            <p:nvPr/>
          </p:nvSpPr>
          <p:spPr>
            <a:xfrm>
              <a:off x="225146" y="3692426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2E0979-56DC-4FC1-B560-47F5B3D72C9D}"/>
                </a:ext>
              </a:extLst>
            </p:cNvPr>
            <p:cNvSpPr/>
            <p:nvPr/>
          </p:nvSpPr>
          <p:spPr>
            <a:xfrm>
              <a:off x="1143932" y="3692426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1C00987-0BC2-4CF4-A336-24E3A7B7CF17}"/>
                </a:ext>
              </a:extLst>
            </p:cNvPr>
            <p:cNvSpPr/>
            <p:nvPr/>
          </p:nvSpPr>
          <p:spPr>
            <a:xfrm>
              <a:off x="2053005" y="3711476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792821-C220-4B9B-82DB-855D60D81178}"/>
                </a:ext>
              </a:extLst>
            </p:cNvPr>
            <p:cNvSpPr/>
            <p:nvPr/>
          </p:nvSpPr>
          <p:spPr>
            <a:xfrm>
              <a:off x="2961914" y="3694486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60DFB6-83E9-4307-A84E-48DD0C591DD6}"/>
                </a:ext>
              </a:extLst>
            </p:cNvPr>
            <p:cNvSpPr/>
            <p:nvPr/>
          </p:nvSpPr>
          <p:spPr>
            <a:xfrm>
              <a:off x="2440157" y="2117701"/>
              <a:ext cx="1527731" cy="146230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CABF5A-62A0-4DFB-B75D-E70EFE17B778}"/>
                </a:ext>
              </a:extLst>
            </p:cNvPr>
            <p:cNvSpPr/>
            <p:nvPr/>
          </p:nvSpPr>
          <p:spPr>
            <a:xfrm>
              <a:off x="3112583" y="2757411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32C17C-9EFE-47EC-906B-A3389C3827A3}"/>
                </a:ext>
              </a:extLst>
            </p:cNvPr>
            <p:cNvSpPr/>
            <p:nvPr/>
          </p:nvSpPr>
          <p:spPr>
            <a:xfrm>
              <a:off x="1329503" y="974331"/>
              <a:ext cx="3749040" cy="3749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8EA83F-65AC-414B-965D-FE887B02EF37}"/>
                </a:ext>
              </a:extLst>
            </p:cNvPr>
            <p:cNvSpPr/>
            <p:nvPr/>
          </p:nvSpPr>
          <p:spPr>
            <a:xfrm>
              <a:off x="7533406" y="3333749"/>
              <a:ext cx="1527731" cy="192321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660582-5FFE-4E8F-AB4F-3BC7FA056045}"/>
                </a:ext>
              </a:extLst>
            </p:cNvPr>
            <p:cNvSpPr/>
            <p:nvPr/>
          </p:nvSpPr>
          <p:spPr>
            <a:xfrm>
              <a:off x="8205832" y="4234241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E9BB09-678C-45E1-BE27-9AC325A344BE}"/>
                </a:ext>
              </a:extLst>
            </p:cNvPr>
            <p:cNvSpPr/>
            <p:nvPr/>
          </p:nvSpPr>
          <p:spPr>
            <a:xfrm>
              <a:off x="6422752" y="2451162"/>
              <a:ext cx="3749040" cy="3749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517F2C-9C93-4788-9361-13D0F05ABFCB}"/>
                </a:ext>
              </a:extLst>
            </p:cNvPr>
            <p:cNvSpPr/>
            <p:nvPr/>
          </p:nvSpPr>
          <p:spPr>
            <a:xfrm>
              <a:off x="1325943" y="2985734"/>
              <a:ext cx="2078108" cy="2497016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3BA542-DBBF-4686-88BC-4E9FBC210C06}"/>
                </a:ext>
              </a:extLst>
            </p:cNvPr>
            <p:cNvSpPr/>
            <p:nvPr/>
          </p:nvSpPr>
          <p:spPr>
            <a:xfrm>
              <a:off x="2273557" y="4142802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A5A8EB-D684-4029-BABE-A11307448B65}"/>
                </a:ext>
              </a:extLst>
            </p:cNvPr>
            <p:cNvSpPr/>
            <p:nvPr/>
          </p:nvSpPr>
          <p:spPr>
            <a:xfrm>
              <a:off x="490477" y="2359722"/>
              <a:ext cx="3749040" cy="3749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F70B27F-CC64-4DA8-8AB9-A3FDE241D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5465" y="1403929"/>
              <a:ext cx="1039987" cy="1370984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485DFE4-57AA-4CEC-928D-2CE06A1DD4AF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>
              <a:off x="2364997" y="4325682"/>
              <a:ext cx="148494" cy="17830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7D4C281-EB34-4C49-8A92-8FAF1C5898C4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V="1">
              <a:off x="6739800" y="4390339"/>
              <a:ext cx="1492814" cy="1011914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01DBBF7-896B-4362-8F17-9C2F88AD98A0}"/>
                    </a:ext>
                  </a:extLst>
                </p:cNvPr>
                <p:cNvSpPr/>
                <p:nvPr/>
              </p:nvSpPr>
              <p:spPr>
                <a:xfrm>
                  <a:off x="2396695" y="3922064"/>
                  <a:ext cx="985645" cy="7599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sz="1765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65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848FA87-89E2-44B1-BC93-1FFCFFCC6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695" y="3922064"/>
                  <a:ext cx="985645" cy="7599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DF60C7F8-A369-4184-8A5A-1EBEFC33DFEC}"/>
                    </a:ext>
                  </a:extLst>
                </p:cNvPr>
                <p:cNvSpPr/>
                <p:nvPr/>
              </p:nvSpPr>
              <p:spPr>
                <a:xfrm>
                  <a:off x="2356529" y="2206926"/>
                  <a:ext cx="996594" cy="7599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altLang="zh-CN" sz="1765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73389D40-18B9-48DC-B9D4-B4A86EC0CF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529" y="2206926"/>
                  <a:ext cx="996594" cy="7599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17C60AD5-76BE-4456-A44C-142E6F4E8780}"/>
                    </a:ext>
                  </a:extLst>
                </p:cNvPr>
                <p:cNvSpPr/>
                <p:nvPr/>
              </p:nvSpPr>
              <p:spPr>
                <a:xfrm>
                  <a:off x="7728262" y="3624388"/>
                  <a:ext cx="996594" cy="7599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65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65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altLang="zh-CN" sz="1765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65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6BAB42EC-BDB2-4118-8D39-9B862BB52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8262" y="3624388"/>
                  <a:ext cx="996594" cy="759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BBE0E26-A96A-485B-B80D-0B38B325440B}"/>
                    </a:ext>
                  </a:extLst>
                </p:cNvPr>
                <p:cNvSpPr/>
                <p:nvPr/>
              </p:nvSpPr>
              <p:spPr>
                <a:xfrm>
                  <a:off x="5667180" y="2693344"/>
                  <a:ext cx="710554" cy="700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68" b="1">
                            <a:latin typeface="Cambria Math" panose="02040503050406030204" pitchFamily="18" charset="0"/>
                          </a:rPr>
                          <m:t>𝐠</m:t>
                        </m:r>
                      </m:oMath>
                    </m:oMathPara>
                  </a14:m>
                  <a:endParaRPr lang="en-US" sz="1372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BBE0E26-A96A-485B-B80D-0B38B32544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7180" y="2693344"/>
                  <a:ext cx="710554" cy="700193"/>
                </a:xfrm>
                <a:prstGeom prst="rect">
                  <a:avLst/>
                </a:prstGeom>
                <a:blipFill>
                  <a:blip r:embed="rId6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9AFE57C-B791-49DC-86F7-56B82E9163B2}"/>
                </a:ext>
              </a:extLst>
            </p:cNvPr>
            <p:cNvCxnSpPr>
              <a:cxnSpLocks/>
              <a:stCxn id="50" idx="2"/>
              <a:endCxn id="63" idx="5"/>
            </p:cNvCxnSpPr>
            <p:nvPr/>
          </p:nvCxnSpPr>
          <p:spPr>
            <a:xfrm flipH="1" flipV="1">
              <a:off x="6235967" y="3323605"/>
              <a:ext cx="1969865" cy="100207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F0D553D-A949-4814-8830-96C2A858FD10}"/>
                </a:ext>
              </a:extLst>
            </p:cNvPr>
            <p:cNvSpPr/>
            <p:nvPr/>
          </p:nvSpPr>
          <p:spPr>
            <a:xfrm>
              <a:off x="6079869" y="316750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29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32A700C5-86B0-4C10-A7BA-FFAC96F312E6}"/>
                    </a:ext>
                  </a:extLst>
                </p:cNvPr>
                <p:cNvSpPr/>
                <p:nvPr/>
              </p:nvSpPr>
              <p:spPr>
                <a:xfrm>
                  <a:off x="7453898" y="4626701"/>
                  <a:ext cx="1568640" cy="7356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68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68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568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𝑠𝑐𝑜𝑝𝑒</m:t>
                            </m:r>
                          </m:sub>
                        </m:sSub>
                      </m:oMath>
                    </m:oMathPara>
                  </a14:m>
                  <a:endParaRPr lang="en-US" sz="1568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8BFEF03-D7AD-4D87-B82C-5FA2AC1594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898" y="4626701"/>
                  <a:ext cx="1568640" cy="735638"/>
                </a:xfrm>
                <a:prstGeom prst="rect">
                  <a:avLst/>
                </a:prstGeom>
                <a:blipFill>
                  <a:blip r:embed="rId7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61AAF6A3-3E44-4776-B83C-020D5F387010}"/>
                    </a:ext>
                  </a:extLst>
                </p:cNvPr>
                <p:cNvSpPr/>
                <p:nvPr/>
              </p:nvSpPr>
              <p:spPr>
                <a:xfrm>
                  <a:off x="2895461" y="1179089"/>
                  <a:ext cx="1568640" cy="7356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6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6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568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𝑠𝑐𝑜𝑝𝑒</m:t>
                            </m:r>
                          </m:sub>
                        </m:sSub>
                      </m:oMath>
                    </m:oMathPara>
                  </a14:m>
                  <a:endParaRPr lang="en-US" sz="1568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8F4A091-6982-40DB-B5C1-4EBB8D5F9F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5461" y="1179089"/>
                  <a:ext cx="1568640" cy="735638"/>
                </a:xfrm>
                <a:prstGeom prst="rect">
                  <a:avLst/>
                </a:prstGeom>
                <a:blipFill>
                  <a:blip r:embed="rId8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9A894AB-8674-46BB-BA29-5A8F9A816443}"/>
                    </a:ext>
                  </a:extLst>
                </p:cNvPr>
                <p:cNvSpPr/>
                <p:nvPr/>
              </p:nvSpPr>
              <p:spPr>
                <a:xfrm>
                  <a:off x="1197537" y="4682432"/>
                  <a:ext cx="1568640" cy="7356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68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68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568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𝑠𝑐𝑜𝑝𝑒</m:t>
                            </m:r>
                          </m:sub>
                        </m:sSub>
                      </m:oMath>
                    </m:oMathPara>
                  </a14:m>
                  <a:endParaRPr lang="en-US" sz="1568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23A8706-8BBC-4B4A-9DA0-8521FB04AC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537" y="4682432"/>
                  <a:ext cx="1568640" cy="735638"/>
                </a:xfrm>
                <a:prstGeom prst="rect">
                  <a:avLst/>
                </a:prstGeom>
                <a:blipFill>
                  <a:blip r:embed="rId9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9243C640-D840-4711-A8B7-D23FB814B6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02944" y="2152590"/>
          <a:ext cx="4792480" cy="3069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680">
                  <a:extLst>
                    <a:ext uri="{9D8B030D-6E8A-4147-A177-3AD203B41FA5}">
                      <a16:colId xmlns:a16="http://schemas.microsoft.com/office/drawing/2014/main" val="1392271096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2540732150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4084594321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46228473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3076581830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3637120763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2709591173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1799409181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3516077464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1437176174"/>
                    </a:ext>
                  </a:extLst>
                </a:gridCol>
                <a:gridCol w="435680">
                  <a:extLst>
                    <a:ext uri="{9D8B030D-6E8A-4147-A177-3AD203B41FA5}">
                      <a16:colId xmlns:a16="http://schemas.microsoft.com/office/drawing/2014/main" val="3848485223"/>
                    </a:ext>
                  </a:extLst>
                </a:gridCol>
              </a:tblGrid>
              <a:tr h="43568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extLst>
                  <a:ext uri="{0D108BD9-81ED-4DB2-BD59-A6C34878D82A}">
                    <a16:rowId xmlns:a16="http://schemas.microsoft.com/office/drawing/2014/main" val="1150849237"/>
                  </a:ext>
                </a:extLst>
              </a:tr>
              <a:tr h="43568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extLst>
                  <a:ext uri="{0D108BD9-81ED-4DB2-BD59-A6C34878D82A}">
                    <a16:rowId xmlns:a16="http://schemas.microsoft.com/office/drawing/2014/main" val="1044682905"/>
                  </a:ext>
                </a:extLst>
              </a:tr>
              <a:tr h="43568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extLst>
                  <a:ext uri="{0D108BD9-81ED-4DB2-BD59-A6C34878D82A}">
                    <a16:rowId xmlns:a16="http://schemas.microsoft.com/office/drawing/2014/main" val="1572018855"/>
                  </a:ext>
                </a:extLst>
              </a:tr>
              <a:tr h="43568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extLst>
                  <a:ext uri="{0D108BD9-81ED-4DB2-BD59-A6C34878D82A}">
                    <a16:rowId xmlns:a16="http://schemas.microsoft.com/office/drawing/2014/main" val="89203947"/>
                  </a:ext>
                </a:extLst>
              </a:tr>
              <a:tr h="43568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extLst>
                  <a:ext uri="{0D108BD9-81ED-4DB2-BD59-A6C34878D82A}">
                    <a16:rowId xmlns:a16="http://schemas.microsoft.com/office/drawing/2014/main" val="3183980163"/>
                  </a:ext>
                </a:extLst>
              </a:tr>
              <a:tr h="43568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extLst>
                  <a:ext uri="{0D108BD9-81ED-4DB2-BD59-A6C34878D82A}">
                    <a16:rowId xmlns:a16="http://schemas.microsoft.com/office/drawing/2014/main" val="2535327735"/>
                  </a:ext>
                </a:extLst>
              </a:tr>
              <a:tr h="446960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  <a:p>
                      <a:endParaRPr lang="en-US" sz="900" dirty="0"/>
                    </a:p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3567" marR="43567" marT="21784" marB="21784"/>
                </a:tc>
                <a:extLst>
                  <a:ext uri="{0D108BD9-81ED-4DB2-BD59-A6C34878D82A}">
                    <a16:rowId xmlns:a16="http://schemas.microsoft.com/office/drawing/2014/main" val="392177115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27129033-5B86-4F95-AD15-1AC8BF9FABD1}"/>
              </a:ext>
            </a:extLst>
          </p:cNvPr>
          <p:cNvSpPr txBox="1"/>
          <p:nvPr/>
        </p:nvSpPr>
        <p:spPr>
          <a:xfrm>
            <a:off x="7375320" y="5355303"/>
            <a:ext cx="3117273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5" dirty="0">
                <a:cs typeface="Times New Roman" panose="02020603050405020304" pitchFamily="18" charset="0"/>
              </a:rPr>
              <a:t>Scopes of instances on grid cells</a:t>
            </a:r>
          </a:p>
        </p:txBody>
      </p:sp>
      <p:pic>
        <p:nvPicPr>
          <p:cNvPr id="74" name="Picture 73" descr="A picture containing outdoor, tree, road, sky&#10;&#10;Description generated with very high confidence">
            <a:extLst>
              <a:ext uri="{FF2B5EF4-FFF2-40B4-BE49-F238E27FC236}">
                <a16:creationId xmlns:a16="http://schemas.microsoft.com/office/drawing/2014/main" id="{78685A03-A57A-45EA-B603-694A463A92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1" y="1833217"/>
            <a:ext cx="4874481" cy="14342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6EDAED-2CCB-4D43-8BE1-E1625832F7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3" y="4294359"/>
            <a:ext cx="4809618" cy="143428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A172584-4560-49CB-88F0-F46BDFCF237D}"/>
              </a:ext>
            </a:extLst>
          </p:cNvPr>
          <p:cNvSpPr txBox="1"/>
          <p:nvPr/>
        </p:nvSpPr>
        <p:spPr>
          <a:xfrm>
            <a:off x="1637291" y="3321037"/>
            <a:ext cx="3360163" cy="36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65" dirty="0">
                <a:cs typeface="Times New Roman" panose="02020603050405020304" pitchFamily="18" charset="0"/>
              </a:rPr>
              <a:t>Input image with 2D bounding box</a:t>
            </a:r>
            <a:endParaRPr lang="en-US" sz="1765" dirty="0"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BE55A0-FA87-4BA0-BA71-35823B88DD44}"/>
              </a:ext>
            </a:extLst>
          </p:cNvPr>
          <p:cNvSpPr txBox="1"/>
          <p:nvPr/>
        </p:nvSpPr>
        <p:spPr>
          <a:xfrm>
            <a:off x="452512" y="5836327"/>
            <a:ext cx="5729720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765" dirty="0">
                <a:cs typeface="Times New Roman" panose="02020603050405020304" pitchFamily="18" charset="0"/>
              </a:rPr>
              <a:t>Instance depth map </a:t>
            </a:r>
          </a:p>
          <a:p>
            <a:pPr algn="ctr"/>
            <a:r>
              <a:rPr lang="en-US" altLang="zh-CN" sz="1765" dirty="0">
                <a:cs typeface="Times New Roman" panose="02020603050405020304" pitchFamily="18" charset="0"/>
              </a:rPr>
              <a:t>(each</a:t>
            </a:r>
            <a:r>
              <a:rPr lang="zh-CN" altLang="en-US" sz="1765" dirty="0">
                <a:cs typeface="Times New Roman" panose="02020603050405020304" pitchFamily="18" charset="0"/>
              </a:rPr>
              <a:t> </a:t>
            </a:r>
            <a:r>
              <a:rPr lang="en-US" altLang="zh-CN" sz="1765" dirty="0">
                <a:cs typeface="Times New Roman" panose="02020603050405020304" pitchFamily="18" charset="0"/>
              </a:rPr>
              <a:t>cell</a:t>
            </a:r>
            <a:r>
              <a:rPr lang="zh-CN" altLang="en-US" sz="1765" dirty="0">
                <a:cs typeface="Times New Roman" panose="02020603050405020304" pitchFamily="18" charset="0"/>
              </a:rPr>
              <a:t> </a:t>
            </a:r>
            <a:r>
              <a:rPr lang="en-US" altLang="zh-CN" sz="1765" dirty="0">
                <a:cs typeface="Times New Roman" panose="02020603050405020304" pitchFamily="18" charset="0"/>
              </a:rPr>
              <a:t>predicts</a:t>
            </a:r>
            <a:r>
              <a:rPr lang="zh-CN" altLang="en-US" sz="1765" dirty="0">
                <a:cs typeface="Times New Roman" panose="02020603050405020304" pitchFamily="18" charset="0"/>
              </a:rPr>
              <a:t> </a:t>
            </a:r>
            <a:r>
              <a:rPr lang="en-US" altLang="zh-CN" sz="1765" dirty="0">
                <a:cs typeface="Times New Roman" panose="02020603050405020304" pitchFamily="18" charset="0"/>
              </a:rPr>
              <a:t>the central depth of its assigned instance)</a:t>
            </a:r>
            <a:endParaRPr lang="en-US" sz="1765" dirty="0">
              <a:cs typeface="Times New Roman" panose="02020603050405020304" pitchFamily="18" charset="0"/>
            </a:endParaRPr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CC1893A3-55B8-4CB9-8EBD-C81EAB848BD2}"/>
              </a:ext>
            </a:extLst>
          </p:cNvPr>
          <p:cNvSpPr/>
          <p:nvPr/>
        </p:nvSpPr>
        <p:spPr>
          <a:xfrm>
            <a:off x="3144643" y="3802795"/>
            <a:ext cx="345457" cy="421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103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69004-BB1F-4492-92AF-AB1A865C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Depth Estimation Subnetwork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BD2C5-A22C-4B0C-8146-341322E27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53" dirty="0"/>
              <a:t>Similar architecture for other subnetworks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47F30C-63C0-4640-A903-24657B56BDCD}"/>
              </a:ext>
            </a:extLst>
          </p:cNvPr>
          <p:cNvGrpSpPr/>
          <p:nvPr/>
        </p:nvGrpSpPr>
        <p:grpSpPr>
          <a:xfrm>
            <a:off x="135590" y="2243258"/>
            <a:ext cx="11920820" cy="2946306"/>
            <a:chOff x="-35012" y="29223"/>
            <a:chExt cx="13423242" cy="3317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4E6C24B-B179-4169-8352-05FE4B91A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3362" y="2969469"/>
              <a:ext cx="1827609" cy="80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4942CF8-3F4B-47B6-A303-A7206A3E1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9731" y="1078969"/>
              <a:ext cx="1644360" cy="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A4C0A802-03D8-4F46-8833-6B1519D4383C}"/>
                </a:ext>
              </a:extLst>
            </p:cNvPr>
            <p:cNvSpPr/>
            <p:nvPr/>
          </p:nvSpPr>
          <p:spPr>
            <a:xfrm>
              <a:off x="3147382" y="671572"/>
              <a:ext cx="1367877" cy="820651"/>
            </a:xfrm>
            <a:prstGeom prst="cube">
              <a:avLst>
                <a:gd name="adj" fmla="val 13583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68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03EC12-DD75-4E7C-A289-31068E8B71C0}"/>
                </a:ext>
              </a:extLst>
            </p:cNvPr>
            <p:cNvGrpSpPr/>
            <p:nvPr/>
          </p:nvGrpSpPr>
          <p:grpSpPr>
            <a:xfrm>
              <a:off x="6501129" y="2615242"/>
              <a:ext cx="1203009" cy="731621"/>
              <a:chOff x="6017322" y="4454754"/>
              <a:chExt cx="1442720" cy="891874"/>
            </a:xfrm>
          </p:grpSpPr>
          <p:sp>
            <p:nvSpPr>
              <p:cNvPr id="521" name="Cube 520">
                <a:extLst>
                  <a:ext uri="{FF2B5EF4-FFF2-40B4-BE49-F238E27FC236}">
                    <a16:creationId xmlns:a16="http://schemas.microsoft.com/office/drawing/2014/main" id="{47DB2DF2-9BC1-42D6-B7FF-181DF01C24AB}"/>
                  </a:ext>
                </a:extLst>
              </p:cNvPr>
              <p:cNvSpPr/>
              <p:nvPr/>
            </p:nvSpPr>
            <p:spPr>
              <a:xfrm>
                <a:off x="6017322" y="4454754"/>
                <a:ext cx="1442720" cy="891874"/>
              </a:xfrm>
              <a:prstGeom prst="cube">
                <a:avLst>
                  <a:gd name="adj" fmla="val 26061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56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Cube 521">
                <a:extLst>
                  <a:ext uri="{FF2B5EF4-FFF2-40B4-BE49-F238E27FC236}">
                    <a16:creationId xmlns:a16="http://schemas.microsoft.com/office/drawing/2014/main" id="{17497474-0FE6-483B-81F5-1106336A9FFE}"/>
                  </a:ext>
                </a:extLst>
              </p:cNvPr>
              <p:cNvSpPr/>
              <p:nvPr/>
            </p:nvSpPr>
            <p:spPr>
              <a:xfrm>
                <a:off x="6777036" y="4852097"/>
                <a:ext cx="350520" cy="340798"/>
              </a:xfrm>
              <a:prstGeom prst="cube">
                <a:avLst>
                  <a:gd name="adj" fmla="val 60942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68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9B976EB6-147C-49D1-8B84-5BAF51237C8A}"/>
                </a:ext>
              </a:extLst>
            </p:cNvPr>
            <p:cNvSpPr/>
            <p:nvPr/>
          </p:nvSpPr>
          <p:spPr>
            <a:xfrm>
              <a:off x="6380971" y="671572"/>
              <a:ext cx="1367877" cy="820651"/>
            </a:xfrm>
            <a:prstGeom prst="cube">
              <a:avLst>
                <a:gd name="adj" fmla="val 13583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68" dirty="0">
                <a:solidFill>
                  <a:schemeClr val="tx1"/>
                </a:solidFill>
              </a:endParaRPr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88D795EF-ABE6-440B-9F15-790C2161A00D}"/>
                </a:ext>
              </a:extLst>
            </p:cNvPr>
            <p:cNvSpPr/>
            <p:nvPr/>
          </p:nvSpPr>
          <p:spPr>
            <a:xfrm>
              <a:off x="7137901" y="1039406"/>
              <a:ext cx="348264" cy="240460"/>
            </a:xfrm>
            <a:prstGeom prst="cube">
              <a:avLst>
                <a:gd name="adj" fmla="val 27950"/>
              </a:avLst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>
                <a:solidFill>
                  <a:schemeClr val="tx1"/>
                </a:solidFill>
              </a:endParaRPr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59D2FB64-167C-4749-99BC-122C0B7939E2}"/>
                </a:ext>
              </a:extLst>
            </p:cNvPr>
            <p:cNvSpPr/>
            <p:nvPr/>
          </p:nvSpPr>
          <p:spPr>
            <a:xfrm>
              <a:off x="3241095" y="2615242"/>
              <a:ext cx="1203009" cy="731621"/>
            </a:xfrm>
            <a:prstGeom prst="cube">
              <a:avLst>
                <a:gd name="adj" fmla="val 26061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68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19CE67-64DB-47C5-A969-740E740C960C}"/>
                </a:ext>
              </a:extLst>
            </p:cNvPr>
            <p:cNvSpPr txBox="1"/>
            <p:nvPr/>
          </p:nvSpPr>
          <p:spPr>
            <a:xfrm>
              <a:off x="6201296" y="29223"/>
              <a:ext cx="970676" cy="375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 dirty="0"/>
                <a:t>2D </a:t>
              </a:r>
              <a:r>
                <a:rPr lang="en-US" sz="1568" dirty="0" err="1"/>
                <a:t>B</a:t>
              </a:r>
              <a:r>
                <a:rPr lang="en-US" altLang="zh-CN" sz="1568" dirty="0" err="1"/>
                <a:t>Box</a:t>
              </a:r>
              <a:endParaRPr lang="en-US" sz="1568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FCE701-66F9-43F3-BA73-803325FAB43B}"/>
                </a:ext>
              </a:extLst>
            </p:cNvPr>
            <p:cNvSpPr txBox="1"/>
            <p:nvPr/>
          </p:nvSpPr>
          <p:spPr>
            <a:xfrm>
              <a:off x="6239671" y="2037890"/>
              <a:ext cx="964251" cy="375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568" dirty="0"/>
                <a:t>Grid cell</a:t>
              </a:r>
              <a:endParaRPr lang="en-US" sz="1568" dirty="0"/>
            </a:p>
          </p:txBody>
        </p:sp>
        <p:cxnSp>
          <p:nvCxnSpPr>
            <p:cNvPr id="14" name="Elbow Connector 55">
              <a:extLst>
                <a:ext uri="{FF2B5EF4-FFF2-40B4-BE49-F238E27FC236}">
                  <a16:creationId xmlns:a16="http://schemas.microsoft.com/office/drawing/2014/main" id="{2F1A4D67-8C7E-4E5A-A175-3F41A165F5AB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11170913" y="1041411"/>
              <a:ext cx="572674" cy="964686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45B040-9880-45AE-A379-521A31480474}"/>
                </a:ext>
              </a:extLst>
            </p:cNvPr>
            <p:cNvGrpSpPr/>
            <p:nvPr/>
          </p:nvGrpSpPr>
          <p:grpSpPr>
            <a:xfrm>
              <a:off x="32837" y="678743"/>
              <a:ext cx="2445098" cy="750017"/>
              <a:chOff x="79106" y="125130"/>
              <a:chExt cx="6345986" cy="194659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B5F014D-8132-4F7E-BA2B-E756370F9255}"/>
                  </a:ext>
                </a:extLst>
              </p:cNvPr>
              <p:cNvGrpSpPr/>
              <p:nvPr/>
            </p:nvGrpSpPr>
            <p:grpSpPr>
              <a:xfrm>
                <a:off x="79106" y="125130"/>
                <a:ext cx="6345986" cy="1946590"/>
                <a:chOff x="359615" y="914400"/>
                <a:chExt cx="11454457" cy="3513582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CE9B1B6-1475-401D-93DA-D028453C8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36" t="29464" r="10099" b="29851"/>
                <a:stretch/>
              </p:blipFill>
              <p:spPr>
                <a:xfrm>
                  <a:off x="359615" y="914400"/>
                  <a:ext cx="11454457" cy="35135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90D63153-F756-4FDD-B2F3-34F63CAB8F67}"/>
                    </a:ext>
                  </a:extLst>
                </p:cNvPr>
                <p:cNvGrpSpPr/>
                <p:nvPr/>
              </p:nvGrpSpPr>
              <p:grpSpPr>
                <a:xfrm>
                  <a:off x="380202" y="914400"/>
                  <a:ext cx="11414070" cy="3513582"/>
                  <a:chOff x="380202" y="914400"/>
                  <a:chExt cx="11414070" cy="3513582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027C12DE-2B2B-4CAC-859B-26BCE12EE5DA}"/>
                      </a:ext>
                    </a:extLst>
                  </p:cNvPr>
                  <p:cNvSpPr/>
                  <p:nvPr/>
                </p:nvSpPr>
                <p:spPr>
                  <a:xfrm>
                    <a:off x="380988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B6A856B-A07A-43C7-B94D-598855A0FA59}"/>
                      </a:ext>
                    </a:extLst>
                  </p:cNvPr>
                  <p:cNvSpPr/>
                  <p:nvPr/>
                </p:nvSpPr>
                <p:spPr>
                  <a:xfrm>
                    <a:off x="673596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5150AA09-AF7A-493B-9242-E44D351A7411}"/>
                      </a:ext>
                    </a:extLst>
                  </p:cNvPr>
                  <p:cNvSpPr/>
                  <p:nvPr/>
                </p:nvSpPr>
                <p:spPr>
                  <a:xfrm>
                    <a:off x="966204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4883FFD3-5661-4773-B598-798636E233AA}"/>
                      </a:ext>
                    </a:extLst>
                  </p:cNvPr>
                  <p:cNvSpPr/>
                  <p:nvPr/>
                </p:nvSpPr>
                <p:spPr>
                  <a:xfrm>
                    <a:off x="1258812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39483860-5426-4E40-A7EA-842A8D17B35C}"/>
                      </a:ext>
                    </a:extLst>
                  </p:cNvPr>
                  <p:cNvSpPr/>
                  <p:nvPr/>
                </p:nvSpPr>
                <p:spPr>
                  <a:xfrm>
                    <a:off x="1551420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628579B-603A-4257-8148-B7AF9EE481F0}"/>
                      </a:ext>
                    </a:extLst>
                  </p:cNvPr>
                  <p:cNvSpPr/>
                  <p:nvPr/>
                </p:nvSpPr>
                <p:spPr>
                  <a:xfrm>
                    <a:off x="2429244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E6E2ACC0-258D-4112-A2B3-95ECE2F0EBA8}"/>
                      </a:ext>
                    </a:extLst>
                  </p:cNvPr>
                  <p:cNvSpPr/>
                  <p:nvPr/>
                </p:nvSpPr>
                <p:spPr>
                  <a:xfrm>
                    <a:off x="2136636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40EAC02-EAE6-4632-9B29-E1E09C7AE068}"/>
                      </a:ext>
                    </a:extLst>
                  </p:cNvPr>
                  <p:cNvSpPr/>
                  <p:nvPr/>
                </p:nvSpPr>
                <p:spPr>
                  <a:xfrm>
                    <a:off x="1844028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D6D19745-A313-4848-A7C8-89964127F24D}"/>
                      </a:ext>
                    </a:extLst>
                  </p:cNvPr>
                  <p:cNvSpPr/>
                  <p:nvPr/>
                </p:nvSpPr>
                <p:spPr>
                  <a:xfrm>
                    <a:off x="2722638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34548AAD-8D13-46EB-967E-1830863415FD}"/>
                      </a:ext>
                    </a:extLst>
                  </p:cNvPr>
                  <p:cNvSpPr/>
                  <p:nvPr/>
                </p:nvSpPr>
                <p:spPr>
                  <a:xfrm>
                    <a:off x="3015246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39702495-3885-4541-98AA-CA90A8D8CC61}"/>
                      </a:ext>
                    </a:extLst>
                  </p:cNvPr>
                  <p:cNvSpPr/>
                  <p:nvPr/>
                </p:nvSpPr>
                <p:spPr>
                  <a:xfrm>
                    <a:off x="3307854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D4B37867-8363-4B1B-B27B-09FF273B8FB6}"/>
                      </a:ext>
                    </a:extLst>
                  </p:cNvPr>
                  <p:cNvSpPr/>
                  <p:nvPr/>
                </p:nvSpPr>
                <p:spPr>
                  <a:xfrm>
                    <a:off x="3600462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2F399C6C-F761-498D-8F51-2A91D385458B}"/>
                      </a:ext>
                    </a:extLst>
                  </p:cNvPr>
                  <p:cNvSpPr/>
                  <p:nvPr/>
                </p:nvSpPr>
                <p:spPr>
                  <a:xfrm>
                    <a:off x="3893070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5111781D-8C0B-4C6F-BA6B-748CAA1A35E5}"/>
                      </a:ext>
                    </a:extLst>
                  </p:cNvPr>
                  <p:cNvSpPr/>
                  <p:nvPr/>
                </p:nvSpPr>
                <p:spPr>
                  <a:xfrm>
                    <a:off x="4770894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CB422AE3-7BAB-4CBE-B7B2-7F4F3989B83F}"/>
                      </a:ext>
                    </a:extLst>
                  </p:cNvPr>
                  <p:cNvSpPr/>
                  <p:nvPr/>
                </p:nvSpPr>
                <p:spPr>
                  <a:xfrm>
                    <a:off x="4478286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D0148710-C5D3-4B82-82A7-72E2BEB841E7}"/>
                      </a:ext>
                    </a:extLst>
                  </p:cNvPr>
                  <p:cNvSpPr/>
                  <p:nvPr/>
                </p:nvSpPr>
                <p:spPr>
                  <a:xfrm>
                    <a:off x="4185678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B51ECDF6-3EA2-49F1-8E88-D089EDC84347}"/>
                      </a:ext>
                    </a:extLst>
                  </p:cNvPr>
                  <p:cNvSpPr/>
                  <p:nvPr/>
                </p:nvSpPr>
                <p:spPr>
                  <a:xfrm>
                    <a:off x="5063502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E8211E03-1229-4B0C-81E2-9EA9E11F56ED}"/>
                      </a:ext>
                    </a:extLst>
                  </p:cNvPr>
                  <p:cNvSpPr/>
                  <p:nvPr/>
                </p:nvSpPr>
                <p:spPr>
                  <a:xfrm>
                    <a:off x="5356110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07F70BFB-7F84-4ABE-A478-F9BE1E41E6EF}"/>
                      </a:ext>
                    </a:extLst>
                  </p:cNvPr>
                  <p:cNvSpPr/>
                  <p:nvPr/>
                </p:nvSpPr>
                <p:spPr>
                  <a:xfrm>
                    <a:off x="5648718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8CF4C5AE-9510-4616-88A5-25C250715B66}"/>
                      </a:ext>
                    </a:extLst>
                  </p:cNvPr>
                  <p:cNvSpPr/>
                  <p:nvPr/>
                </p:nvSpPr>
                <p:spPr>
                  <a:xfrm>
                    <a:off x="5941326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D378D974-26EC-4826-9A8B-106C7D1636C1}"/>
                      </a:ext>
                    </a:extLst>
                  </p:cNvPr>
                  <p:cNvSpPr/>
                  <p:nvPr/>
                </p:nvSpPr>
                <p:spPr>
                  <a:xfrm>
                    <a:off x="6233934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9FA2AEA-5F36-4E5C-8C14-FB04A14F53B4}"/>
                      </a:ext>
                    </a:extLst>
                  </p:cNvPr>
                  <p:cNvSpPr/>
                  <p:nvPr/>
                </p:nvSpPr>
                <p:spPr>
                  <a:xfrm>
                    <a:off x="7111758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C9B162C8-9D94-4E97-8158-E7026D31866B}"/>
                      </a:ext>
                    </a:extLst>
                  </p:cNvPr>
                  <p:cNvSpPr/>
                  <p:nvPr/>
                </p:nvSpPr>
                <p:spPr>
                  <a:xfrm>
                    <a:off x="6819150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7E486DC-B2B4-4651-AEF2-05004BEA763B}"/>
                      </a:ext>
                    </a:extLst>
                  </p:cNvPr>
                  <p:cNvSpPr/>
                  <p:nvPr/>
                </p:nvSpPr>
                <p:spPr>
                  <a:xfrm>
                    <a:off x="6526542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12EC599D-1D01-48E2-A85C-6B43059F4090}"/>
                      </a:ext>
                    </a:extLst>
                  </p:cNvPr>
                  <p:cNvSpPr/>
                  <p:nvPr/>
                </p:nvSpPr>
                <p:spPr>
                  <a:xfrm>
                    <a:off x="7405152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A879649E-FEA8-4363-BB8F-B604FD768B48}"/>
                      </a:ext>
                    </a:extLst>
                  </p:cNvPr>
                  <p:cNvSpPr/>
                  <p:nvPr/>
                </p:nvSpPr>
                <p:spPr>
                  <a:xfrm>
                    <a:off x="7697760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1D325410-473B-4AF9-9F6E-75AA074CC010}"/>
                      </a:ext>
                    </a:extLst>
                  </p:cNvPr>
                  <p:cNvSpPr/>
                  <p:nvPr/>
                </p:nvSpPr>
                <p:spPr>
                  <a:xfrm>
                    <a:off x="7990368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7BA831B9-6F19-44FD-A944-EFB26B2891C2}"/>
                      </a:ext>
                    </a:extLst>
                  </p:cNvPr>
                  <p:cNvSpPr/>
                  <p:nvPr/>
                </p:nvSpPr>
                <p:spPr>
                  <a:xfrm>
                    <a:off x="8282976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B1704270-1485-4024-8EA9-54879028A7BC}"/>
                      </a:ext>
                    </a:extLst>
                  </p:cNvPr>
                  <p:cNvSpPr/>
                  <p:nvPr/>
                </p:nvSpPr>
                <p:spPr>
                  <a:xfrm>
                    <a:off x="8575584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B4D7508F-4ECC-4C76-9A0B-A855941CD74F}"/>
                      </a:ext>
                    </a:extLst>
                  </p:cNvPr>
                  <p:cNvSpPr/>
                  <p:nvPr/>
                </p:nvSpPr>
                <p:spPr>
                  <a:xfrm>
                    <a:off x="9453408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5698AF72-DFD1-44AC-B4E7-4CAC85F23C26}"/>
                      </a:ext>
                    </a:extLst>
                  </p:cNvPr>
                  <p:cNvSpPr/>
                  <p:nvPr/>
                </p:nvSpPr>
                <p:spPr>
                  <a:xfrm>
                    <a:off x="9160800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1D80A9B9-DD31-4CBE-840A-9A6DFC050BAF}"/>
                      </a:ext>
                    </a:extLst>
                  </p:cNvPr>
                  <p:cNvSpPr/>
                  <p:nvPr/>
                </p:nvSpPr>
                <p:spPr>
                  <a:xfrm>
                    <a:off x="8868192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B3177D59-F81D-4A7F-84C0-FC752C73DB59}"/>
                      </a:ext>
                    </a:extLst>
                  </p:cNvPr>
                  <p:cNvSpPr/>
                  <p:nvPr/>
                </p:nvSpPr>
                <p:spPr>
                  <a:xfrm>
                    <a:off x="9746016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ABAD6C31-4B1E-4316-9639-AD54C7EB6D17}"/>
                      </a:ext>
                    </a:extLst>
                  </p:cNvPr>
                  <p:cNvSpPr/>
                  <p:nvPr/>
                </p:nvSpPr>
                <p:spPr>
                  <a:xfrm>
                    <a:off x="10038624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48E09D6-0F07-4922-AA99-92CB1C43D2B5}"/>
                      </a:ext>
                    </a:extLst>
                  </p:cNvPr>
                  <p:cNvSpPr/>
                  <p:nvPr/>
                </p:nvSpPr>
                <p:spPr>
                  <a:xfrm>
                    <a:off x="10331232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2A33230E-E767-4D75-831E-925CD1E51144}"/>
                      </a:ext>
                    </a:extLst>
                  </p:cNvPr>
                  <p:cNvSpPr/>
                  <p:nvPr/>
                </p:nvSpPr>
                <p:spPr>
                  <a:xfrm>
                    <a:off x="10623840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AD4A9B73-BF2A-4407-B8FB-61706B499928}"/>
                      </a:ext>
                    </a:extLst>
                  </p:cNvPr>
                  <p:cNvSpPr/>
                  <p:nvPr/>
                </p:nvSpPr>
                <p:spPr>
                  <a:xfrm>
                    <a:off x="11501664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F134A177-7D59-4577-AEE6-A8E97281AA3E}"/>
                      </a:ext>
                    </a:extLst>
                  </p:cNvPr>
                  <p:cNvSpPr/>
                  <p:nvPr/>
                </p:nvSpPr>
                <p:spPr>
                  <a:xfrm>
                    <a:off x="11209056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8661910A-CF8D-4B77-AA13-083980F90331}"/>
                      </a:ext>
                    </a:extLst>
                  </p:cNvPr>
                  <p:cNvSpPr/>
                  <p:nvPr/>
                </p:nvSpPr>
                <p:spPr>
                  <a:xfrm>
                    <a:off x="10916448" y="91440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6A9CD5B5-5B53-4861-BDF3-A3CF6C8D7447}"/>
                      </a:ext>
                    </a:extLst>
                  </p:cNvPr>
                  <p:cNvSpPr/>
                  <p:nvPr/>
                </p:nvSpPr>
                <p:spPr>
                  <a:xfrm>
                    <a:off x="380988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41F41BFE-178D-4669-BF59-208E794D2AA7}"/>
                      </a:ext>
                    </a:extLst>
                  </p:cNvPr>
                  <p:cNvSpPr/>
                  <p:nvPr/>
                </p:nvSpPr>
                <p:spPr>
                  <a:xfrm>
                    <a:off x="673596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9C83D355-0000-4082-AD86-1AEB381ABDC3}"/>
                      </a:ext>
                    </a:extLst>
                  </p:cNvPr>
                  <p:cNvSpPr/>
                  <p:nvPr/>
                </p:nvSpPr>
                <p:spPr>
                  <a:xfrm>
                    <a:off x="966204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D7C882DF-151C-4BA1-80AA-55D2E3C8B514}"/>
                      </a:ext>
                    </a:extLst>
                  </p:cNvPr>
                  <p:cNvSpPr/>
                  <p:nvPr/>
                </p:nvSpPr>
                <p:spPr>
                  <a:xfrm>
                    <a:off x="1258812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C00C7C4E-92E2-4F5E-82EC-6D5E8F66970E}"/>
                      </a:ext>
                    </a:extLst>
                  </p:cNvPr>
                  <p:cNvSpPr/>
                  <p:nvPr/>
                </p:nvSpPr>
                <p:spPr>
                  <a:xfrm>
                    <a:off x="1551420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0A3E3C7-403E-4380-8072-E88B942513EC}"/>
                      </a:ext>
                    </a:extLst>
                  </p:cNvPr>
                  <p:cNvSpPr/>
                  <p:nvPr/>
                </p:nvSpPr>
                <p:spPr>
                  <a:xfrm>
                    <a:off x="2429244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A9F019B8-A1AB-4951-92F1-4F87FC4BD942}"/>
                      </a:ext>
                    </a:extLst>
                  </p:cNvPr>
                  <p:cNvSpPr/>
                  <p:nvPr/>
                </p:nvSpPr>
                <p:spPr>
                  <a:xfrm>
                    <a:off x="2136636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66F5E290-A09F-4A3B-91D2-C4BC14B92AB8}"/>
                      </a:ext>
                    </a:extLst>
                  </p:cNvPr>
                  <p:cNvSpPr/>
                  <p:nvPr/>
                </p:nvSpPr>
                <p:spPr>
                  <a:xfrm>
                    <a:off x="1844028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750447E-CD26-4258-A415-38216111DE53}"/>
                      </a:ext>
                    </a:extLst>
                  </p:cNvPr>
                  <p:cNvSpPr/>
                  <p:nvPr/>
                </p:nvSpPr>
                <p:spPr>
                  <a:xfrm>
                    <a:off x="2722638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EBBCD97D-AA38-47B3-8535-87D871BFA976}"/>
                      </a:ext>
                    </a:extLst>
                  </p:cNvPr>
                  <p:cNvSpPr/>
                  <p:nvPr/>
                </p:nvSpPr>
                <p:spPr>
                  <a:xfrm>
                    <a:off x="3015246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D00F7E10-1E2C-495E-B58B-62F99493767D}"/>
                      </a:ext>
                    </a:extLst>
                  </p:cNvPr>
                  <p:cNvSpPr/>
                  <p:nvPr/>
                </p:nvSpPr>
                <p:spPr>
                  <a:xfrm>
                    <a:off x="3307854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3CC36CBF-D257-43DF-99A9-33E757EEB568}"/>
                      </a:ext>
                    </a:extLst>
                  </p:cNvPr>
                  <p:cNvSpPr/>
                  <p:nvPr/>
                </p:nvSpPr>
                <p:spPr>
                  <a:xfrm>
                    <a:off x="3600462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3966CFA0-2EB4-488E-81C2-1B3CDED0C054}"/>
                      </a:ext>
                    </a:extLst>
                  </p:cNvPr>
                  <p:cNvSpPr/>
                  <p:nvPr/>
                </p:nvSpPr>
                <p:spPr>
                  <a:xfrm>
                    <a:off x="3893070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7E41B746-D2B0-4E64-8B37-378AFD42A912}"/>
                      </a:ext>
                    </a:extLst>
                  </p:cNvPr>
                  <p:cNvSpPr/>
                  <p:nvPr/>
                </p:nvSpPr>
                <p:spPr>
                  <a:xfrm>
                    <a:off x="4770894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8443E714-BD40-401C-86FF-003B6744DB53}"/>
                      </a:ext>
                    </a:extLst>
                  </p:cNvPr>
                  <p:cNvSpPr/>
                  <p:nvPr/>
                </p:nvSpPr>
                <p:spPr>
                  <a:xfrm>
                    <a:off x="4478286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E64808B9-F1F4-41BB-8A1D-27A678DEB2E6}"/>
                      </a:ext>
                    </a:extLst>
                  </p:cNvPr>
                  <p:cNvSpPr/>
                  <p:nvPr/>
                </p:nvSpPr>
                <p:spPr>
                  <a:xfrm>
                    <a:off x="4185678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0ACEEFBB-8AF2-405C-A19A-83F979382147}"/>
                      </a:ext>
                    </a:extLst>
                  </p:cNvPr>
                  <p:cNvSpPr/>
                  <p:nvPr/>
                </p:nvSpPr>
                <p:spPr>
                  <a:xfrm>
                    <a:off x="5063502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200284E-CD0D-47A8-A7ED-FA6F430429A8}"/>
                      </a:ext>
                    </a:extLst>
                  </p:cNvPr>
                  <p:cNvSpPr/>
                  <p:nvPr/>
                </p:nvSpPr>
                <p:spPr>
                  <a:xfrm>
                    <a:off x="5356110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E569A0AF-F952-4EDB-845B-FA7FD45334F7}"/>
                      </a:ext>
                    </a:extLst>
                  </p:cNvPr>
                  <p:cNvSpPr/>
                  <p:nvPr/>
                </p:nvSpPr>
                <p:spPr>
                  <a:xfrm>
                    <a:off x="5648718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0B808649-ACA0-443A-AA4F-32E2989E33A3}"/>
                      </a:ext>
                    </a:extLst>
                  </p:cNvPr>
                  <p:cNvSpPr/>
                  <p:nvPr/>
                </p:nvSpPr>
                <p:spPr>
                  <a:xfrm>
                    <a:off x="5941326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EA16D2BF-2BA9-48C1-B2CE-406608E5055A}"/>
                      </a:ext>
                    </a:extLst>
                  </p:cNvPr>
                  <p:cNvSpPr/>
                  <p:nvPr/>
                </p:nvSpPr>
                <p:spPr>
                  <a:xfrm>
                    <a:off x="6233934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F88D0F47-7C7D-4C01-8505-36E8BF8A0DCA}"/>
                      </a:ext>
                    </a:extLst>
                  </p:cNvPr>
                  <p:cNvSpPr/>
                  <p:nvPr/>
                </p:nvSpPr>
                <p:spPr>
                  <a:xfrm>
                    <a:off x="7111758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D36D6E2E-30AD-4AF1-9C7E-1F04B88FF5F9}"/>
                      </a:ext>
                    </a:extLst>
                  </p:cNvPr>
                  <p:cNvSpPr/>
                  <p:nvPr/>
                </p:nvSpPr>
                <p:spPr>
                  <a:xfrm>
                    <a:off x="6819150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040D4FE8-C06E-4AFC-92B0-68CBA0CDA251}"/>
                      </a:ext>
                    </a:extLst>
                  </p:cNvPr>
                  <p:cNvSpPr/>
                  <p:nvPr/>
                </p:nvSpPr>
                <p:spPr>
                  <a:xfrm>
                    <a:off x="6526542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874C50C-4188-4CAC-A97C-217D4414B58F}"/>
                      </a:ext>
                    </a:extLst>
                  </p:cNvPr>
                  <p:cNvSpPr/>
                  <p:nvPr/>
                </p:nvSpPr>
                <p:spPr>
                  <a:xfrm>
                    <a:off x="7405152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97F9859F-851E-4F81-92C5-1EC4A1B4A05E}"/>
                      </a:ext>
                    </a:extLst>
                  </p:cNvPr>
                  <p:cNvSpPr/>
                  <p:nvPr/>
                </p:nvSpPr>
                <p:spPr>
                  <a:xfrm>
                    <a:off x="7697760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F90EDC74-5DCD-4AAD-ACF3-367F127889B6}"/>
                      </a:ext>
                    </a:extLst>
                  </p:cNvPr>
                  <p:cNvSpPr/>
                  <p:nvPr/>
                </p:nvSpPr>
                <p:spPr>
                  <a:xfrm>
                    <a:off x="7990368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5BDF8099-12E7-4FE7-B7C7-F8ABB96AC2FF}"/>
                      </a:ext>
                    </a:extLst>
                  </p:cNvPr>
                  <p:cNvSpPr/>
                  <p:nvPr/>
                </p:nvSpPr>
                <p:spPr>
                  <a:xfrm>
                    <a:off x="8282976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7313C476-D4C0-4845-9043-66FA327DDBD5}"/>
                      </a:ext>
                    </a:extLst>
                  </p:cNvPr>
                  <p:cNvSpPr/>
                  <p:nvPr/>
                </p:nvSpPr>
                <p:spPr>
                  <a:xfrm>
                    <a:off x="8575584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FFBABDD0-69F5-4DFB-AFFA-2EE45B4C4E1E}"/>
                      </a:ext>
                    </a:extLst>
                  </p:cNvPr>
                  <p:cNvSpPr/>
                  <p:nvPr/>
                </p:nvSpPr>
                <p:spPr>
                  <a:xfrm>
                    <a:off x="9453408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8C9EC8E3-E5EA-4245-ABB7-8680DD990946}"/>
                      </a:ext>
                    </a:extLst>
                  </p:cNvPr>
                  <p:cNvSpPr/>
                  <p:nvPr/>
                </p:nvSpPr>
                <p:spPr>
                  <a:xfrm>
                    <a:off x="9160800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8865FFBE-3BA3-4DFF-8DE9-60F525D5A434}"/>
                      </a:ext>
                    </a:extLst>
                  </p:cNvPr>
                  <p:cNvSpPr/>
                  <p:nvPr/>
                </p:nvSpPr>
                <p:spPr>
                  <a:xfrm>
                    <a:off x="8868192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697DFE5F-864C-43A1-BF54-8F9513E34794}"/>
                      </a:ext>
                    </a:extLst>
                  </p:cNvPr>
                  <p:cNvSpPr/>
                  <p:nvPr/>
                </p:nvSpPr>
                <p:spPr>
                  <a:xfrm>
                    <a:off x="9746016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B2085A13-235A-4EE0-957B-FB6A0217A910}"/>
                      </a:ext>
                    </a:extLst>
                  </p:cNvPr>
                  <p:cNvSpPr/>
                  <p:nvPr/>
                </p:nvSpPr>
                <p:spPr>
                  <a:xfrm>
                    <a:off x="10038624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61028E24-5DFD-4D69-8EBB-723956044DD7}"/>
                      </a:ext>
                    </a:extLst>
                  </p:cNvPr>
                  <p:cNvSpPr/>
                  <p:nvPr/>
                </p:nvSpPr>
                <p:spPr>
                  <a:xfrm>
                    <a:off x="10331232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A4C7D849-CC00-426F-8888-9229464CEDA9}"/>
                      </a:ext>
                    </a:extLst>
                  </p:cNvPr>
                  <p:cNvSpPr/>
                  <p:nvPr/>
                </p:nvSpPr>
                <p:spPr>
                  <a:xfrm>
                    <a:off x="10623840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2E868419-5554-43EA-9D1C-44746AED673E}"/>
                      </a:ext>
                    </a:extLst>
                  </p:cNvPr>
                  <p:cNvSpPr/>
                  <p:nvPr/>
                </p:nvSpPr>
                <p:spPr>
                  <a:xfrm>
                    <a:off x="11501664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0A3956B1-00A6-4D58-8B6F-8BAAB1BBF9F7}"/>
                      </a:ext>
                    </a:extLst>
                  </p:cNvPr>
                  <p:cNvSpPr/>
                  <p:nvPr/>
                </p:nvSpPr>
                <p:spPr>
                  <a:xfrm>
                    <a:off x="11209056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8F85B829-E8E9-45BD-A8B0-5EAECD037082}"/>
                      </a:ext>
                    </a:extLst>
                  </p:cNvPr>
                  <p:cNvSpPr/>
                  <p:nvPr/>
                </p:nvSpPr>
                <p:spPr>
                  <a:xfrm>
                    <a:off x="10916448" y="120700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CC839FB0-56EA-41C0-AD82-0AB212CE7D09}"/>
                      </a:ext>
                    </a:extLst>
                  </p:cNvPr>
                  <p:cNvSpPr/>
                  <p:nvPr/>
                </p:nvSpPr>
                <p:spPr>
                  <a:xfrm>
                    <a:off x="380988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67E4462-ABDF-4A22-92AA-F367E5478020}"/>
                      </a:ext>
                    </a:extLst>
                  </p:cNvPr>
                  <p:cNvSpPr/>
                  <p:nvPr/>
                </p:nvSpPr>
                <p:spPr>
                  <a:xfrm>
                    <a:off x="673596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03E299A2-5E0E-4B33-AB4D-BC7DED15E521}"/>
                      </a:ext>
                    </a:extLst>
                  </p:cNvPr>
                  <p:cNvSpPr/>
                  <p:nvPr/>
                </p:nvSpPr>
                <p:spPr>
                  <a:xfrm>
                    <a:off x="966204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C9AAB12-7544-4D1B-B647-4024570F291A}"/>
                      </a:ext>
                    </a:extLst>
                  </p:cNvPr>
                  <p:cNvSpPr/>
                  <p:nvPr/>
                </p:nvSpPr>
                <p:spPr>
                  <a:xfrm>
                    <a:off x="1258812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252E48C9-1441-4A09-9DBE-D2F86554BE10}"/>
                      </a:ext>
                    </a:extLst>
                  </p:cNvPr>
                  <p:cNvSpPr/>
                  <p:nvPr/>
                </p:nvSpPr>
                <p:spPr>
                  <a:xfrm>
                    <a:off x="1551420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78B7639B-A163-461E-B892-E47CAB9C82D2}"/>
                      </a:ext>
                    </a:extLst>
                  </p:cNvPr>
                  <p:cNvSpPr/>
                  <p:nvPr/>
                </p:nvSpPr>
                <p:spPr>
                  <a:xfrm>
                    <a:off x="2429244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B27D0E13-21B9-4390-A50E-D1C6718590AC}"/>
                      </a:ext>
                    </a:extLst>
                  </p:cNvPr>
                  <p:cNvSpPr/>
                  <p:nvPr/>
                </p:nvSpPr>
                <p:spPr>
                  <a:xfrm>
                    <a:off x="2136636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31A37403-E638-4239-A7B2-DA6FDB56CEBE}"/>
                      </a:ext>
                    </a:extLst>
                  </p:cNvPr>
                  <p:cNvSpPr/>
                  <p:nvPr/>
                </p:nvSpPr>
                <p:spPr>
                  <a:xfrm>
                    <a:off x="1844028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76C54B7A-4F25-4C25-BD4A-03C5A1291B11}"/>
                      </a:ext>
                    </a:extLst>
                  </p:cNvPr>
                  <p:cNvSpPr/>
                  <p:nvPr/>
                </p:nvSpPr>
                <p:spPr>
                  <a:xfrm>
                    <a:off x="2722638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1DD1F8D0-7887-4A97-A86E-35420A6930CE}"/>
                      </a:ext>
                    </a:extLst>
                  </p:cNvPr>
                  <p:cNvSpPr/>
                  <p:nvPr/>
                </p:nvSpPr>
                <p:spPr>
                  <a:xfrm>
                    <a:off x="3015246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6060E823-363B-4EBF-9D4F-6D51673AF8DD}"/>
                      </a:ext>
                    </a:extLst>
                  </p:cNvPr>
                  <p:cNvSpPr/>
                  <p:nvPr/>
                </p:nvSpPr>
                <p:spPr>
                  <a:xfrm>
                    <a:off x="3307854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5572D732-13E4-40A6-802B-9EC02ABF49D9}"/>
                      </a:ext>
                    </a:extLst>
                  </p:cNvPr>
                  <p:cNvSpPr/>
                  <p:nvPr/>
                </p:nvSpPr>
                <p:spPr>
                  <a:xfrm>
                    <a:off x="3600462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AA4B6117-39A0-4CD5-A3E8-8FD89A6E693F}"/>
                      </a:ext>
                    </a:extLst>
                  </p:cNvPr>
                  <p:cNvSpPr/>
                  <p:nvPr/>
                </p:nvSpPr>
                <p:spPr>
                  <a:xfrm>
                    <a:off x="3893070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AB2A298E-C7F7-43A0-836C-54C8BB89B7F8}"/>
                      </a:ext>
                    </a:extLst>
                  </p:cNvPr>
                  <p:cNvSpPr/>
                  <p:nvPr/>
                </p:nvSpPr>
                <p:spPr>
                  <a:xfrm>
                    <a:off x="4770894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2CB3EA5B-A9F4-439D-82FE-56839AF47D57}"/>
                      </a:ext>
                    </a:extLst>
                  </p:cNvPr>
                  <p:cNvSpPr/>
                  <p:nvPr/>
                </p:nvSpPr>
                <p:spPr>
                  <a:xfrm>
                    <a:off x="4478286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25B1C4D5-7001-4B04-8DB3-456E8D9B32A6}"/>
                      </a:ext>
                    </a:extLst>
                  </p:cNvPr>
                  <p:cNvSpPr/>
                  <p:nvPr/>
                </p:nvSpPr>
                <p:spPr>
                  <a:xfrm>
                    <a:off x="4185678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EF51DCBD-E92D-4229-BE84-0EDC2EF26BB6}"/>
                      </a:ext>
                    </a:extLst>
                  </p:cNvPr>
                  <p:cNvSpPr/>
                  <p:nvPr/>
                </p:nvSpPr>
                <p:spPr>
                  <a:xfrm>
                    <a:off x="5063502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37101A74-A71B-4ABB-8645-630601B9ECFE}"/>
                      </a:ext>
                    </a:extLst>
                  </p:cNvPr>
                  <p:cNvSpPr/>
                  <p:nvPr/>
                </p:nvSpPr>
                <p:spPr>
                  <a:xfrm>
                    <a:off x="5356110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56E107A3-5684-43CF-9C4F-62F13A81C09D}"/>
                      </a:ext>
                    </a:extLst>
                  </p:cNvPr>
                  <p:cNvSpPr/>
                  <p:nvPr/>
                </p:nvSpPr>
                <p:spPr>
                  <a:xfrm>
                    <a:off x="5648718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82EF8AC0-F7C3-4E1D-9685-CC32CDA80160}"/>
                      </a:ext>
                    </a:extLst>
                  </p:cNvPr>
                  <p:cNvSpPr/>
                  <p:nvPr/>
                </p:nvSpPr>
                <p:spPr>
                  <a:xfrm>
                    <a:off x="5941326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1EA8B329-ECB7-4661-BD8D-9EB20C354E47}"/>
                      </a:ext>
                    </a:extLst>
                  </p:cNvPr>
                  <p:cNvSpPr/>
                  <p:nvPr/>
                </p:nvSpPr>
                <p:spPr>
                  <a:xfrm>
                    <a:off x="6233934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8537CDC5-072F-419B-99B8-35F34A92ED09}"/>
                      </a:ext>
                    </a:extLst>
                  </p:cNvPr>
                  <p:cNvSpPr/>
                  <p:nvPr/>
                </p:nvSpPr>
                <p:spPr>
                  <a:xfrm>
                    <a:off x="7111758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E4F3F5CF-F8F9-4426-BBBE-EAFA9890F67E}"/>
                      </a:ext>
                    </a:extLst>
                  </p:cNvPr>
                  <p:cNvSpPr/>
                  <p:nvPr/>
                </p:nvSpPr>
                <p:spPr>
                  <a:xfrm>
                    <a:off x="6819150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CED4032-E33A-45E9-8D45-423C7543BEC4}"/>
                      </a:ext>
                    </a:extLst>
                  </p:cNvPr>
                  <p:cNvSpPr/>
                  <p:nvPr/>
                </p:nvSpPr>
                <p:spPr>
                  <a:xfrm>
                    <a:off x="6526542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AA3AB759-72DD-4D8B-8658-51DF02B0E98F}"/>
                      </a:ext>
                    </a:extLst>
                  </p:cNvPr>
                  <p:cNvSpPr/>
                  <p:nvPr/>
                </p:nvSpPr>
                <p:spPr>
                  <a:xfrm>
                    <a:off x="7405152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BD2821C2-AFBE-445C-A0BE-267E85639E48}"/>
                      </a:ext>
                    </a:extLst>
                  </p:cNvPr>
                  <p:cNvSpPr/>
                  <p:nvPr/>
                </p:nvSpPr>
                <p:spPr>
                  <a:xfrm>
                    <a:off x="7697760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D29E669D-A8E7-40EA-A20E-E2ED9C68821D}"/>
                      </a:ext>
                    </a:extLst>
                  </p:cNvPr>
                  <p:cNvSpPr/>
                  <p:nvPr/>
                </p:nvSpPr>
                <p:spPr>
                  <a:xfrm>
                    <a:off x="7990368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877DC530-4DB3-4D9C-B90D-FF17DDCC49A7}"/>
                      </a:ext>
                    </a:extLst>
                  </p:cNvPr>
                  <p:cNvSpPr/>
                  <p:nvPr/>
                </p:nvSpPr>
                <p:spPr>
                  <a:xfrm>
                    <a:off x="8282976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2911B048-EBD7-4E5D-B5F1-9FDB77E406E1}"/>
                      </a:ext>
                    </a:extLst>
                  </p:cNvPr>
                  <p:cNvSpPr/>
                  <p:nvPr/>
                </p:nvSpPr>
                <p:spPr>
                  <a:xfrm>
                    <a:off x="8575584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C2B6CA64-222E-40BE-840E-D538EFF410D9}"/>
                      </a:ext>
                    </a:extLst>
                  </p:cNvPr>
                  <p:cNvSpPr/>
                  <p:nvPr/>
                </p:nvSpPr>
                <p:spPr>
                  <a:xfrm>
                    <a:off x="9453408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8A5983B4-922D-45E7-A3BD-F26E3DAE67EA}"/>
                      </a:ext>
                    </a:extLst>
                  </p:cNvPr>
                  <p:cNvSpPr/>
                  <p:nvPr/>
                </p:nvSpPr>
                <p:spPr>
                  <a:xfrm>
                    <a:off x="9160800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AD619A52-FAED-4C42-9144-3B9C19A10658}"/>
                      </a:ext>
                    </a:extLst>
                  </p:cNvPr>
                  <p:cNvSpPr/>
                  <p:nvPr/>
                </p:nvSpPr>
                <p:spPr>
                  <a:xfrm>
                    <a:off x="8868192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C40F1026-1C3D-49C2-808D-DB9FBD842AA1}"/>
                      </a:ext>
                    </a:extLst>
                  </p:cNvPr>
                  <p:cNvSpPr/>
                  <p:nvPr/>
                </p:nvSpPr>
                <p:spPr>
                  <a:xfrm>
                    <a:off x="9746016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ABD93702-3A94-4C1A-BC3B-6FB309AE07F0}"/>
                      </a:ext>
                    </a:extLst>
                  </p:cNvPr>
                  <p:cNvSpPr/>
                  <p:nvPr/>
                </p:nvSpPr>
                <p:spPr>
                  <a:xfrm>
                    <a:off x="10038624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C96A6AE4-FE3F-4F56-A579-428F1D63A0C0}"/>
                      </a:ext>
                    </a:extLst>
                  </p:cNvPr>
                  <p:cNvSpPr/>
                  <p:nvPr/>
                </p:nvSpPr>
                <p:spPr>
                  <a:xfrm>
                    <a:off x="10331232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7DAA062D-396F-4F55-B224-26E5AC373E3F}"/>
                      </a:ext>
                    </a:extLst>
                  </p:cNvPr>
                  <p:cNvSpPr/>
                  <p:nvPr/>
                </p:nvSpPr>
                <p:spPr>
                  <a:xfrm>
                    <a:off x="10623840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57E73B2-B77D-44E3-9018-072515553669}"/>
                      </a:ext>
                    </a:extLst>
                  </p:cNvPr>
                  <p:cNvSpPr/>
                  <p:nvPr/>
                </p:nvSpPr>
                <p:spPr>
                  <a:xfrm>
                    <a:off x="11501664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061CE126-7D6D-4F83-B3E6-9A02C24F3D94}"/>
                      </a:ext>
                    </a:extLst>
                  </p:cNvPr>
                  <p:cNvSpPr/>
                  <p:nvPr/>
                </p:nvSpPr>
                <p:spPr>
                  <a:xfrm>
                    <a:off x="11209056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5B48B731-C130-4174-9C1B-6E62219BAF6F}"/>
                      </a:ext>
                    </a:extLst>
                  </p:cNvPr>
                  <p:cNvSpPr/>
                  <p:nvPr/>
                </p:nvSpPr>
                <p:spPr>
                  <a:xfrm>
                    <a:off x="10916448" y="149961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E465133E-6833-445F-B6F0-999866B16953}"/>
                      </a:ext>
                    </a:extLst>
                  </p:cNvPr>
                  <p:cNvSpPr/>
                  <p:nvPr/>
                </p:nvSpPr>
                <p:spPr>
                  <a:xfrm>
                    <a:off x="380988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2F539476-35A0-47DF-9B56-C81ADDAD9287}"/>
                      </a:ext>
                    </a:extLst>
                  </p:cNvPr>
                  <p:cNvSpPr/>
                  <p:nvPr/>
                </p:nvSpPr>
                <p:spPr>
                  <a:xfrm>
                    <a:off x="673596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2BB42A3E-802E-464E-98CB-30BE28215057}"/>
                      </a:ext>
                    </a:extLst>
                  </p:cNvPr>
                  <p:cNvSpPr/>
                  <p:nvPr/>
                </p:nvSpPr>
                <p:spPr>
                  <a:xfrm>
                    <a:off x="966204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8A6C2834-001C-4E3B-8BD9-71766F3C8141}"/>
                      </a:ext>
                    </a:extLst>
                  </p:cNvPr>
                  <p:cNvSpPr/>
                  <p:nvPr/>
                </p:nvSpPr>
                <p:spPr>
                  <a:xfrm>
                    <a:off x="1258812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3B954244-C068-4626-9DD4-BCDBD4B068BF}"/>
                      </a:ext>
                    </a:extLst>
                  </p:cNvPr>
                  <p:cNvSpPr/>
                  <p:nvPr/>
                </p:nvSpPr>
                <p:spPr>
                  <a:xfrm>
                    <a:off x="1551420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7C33FE9B-FCD5-4352-81BF-E714F0172AE6}"/>
                      </a:ext>
                    </a:extLst>
                  </p:cNvPr>
                  <p:cNvSpPr/>
                  <p:nvPr/>
                </p:nvSpPr>
                <p:spPr>
                  <a:xfrm>
                    <a:off x="2429244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89F14ED5-AAAA-43BA-9227-7DA62FCF8310}"/>
                      </a:ext>
                    </a:extLst>
                  </p:cNvPr>
                  <p:cNvSpPr/>
                  <p:nvPr/>
                </p:nvSpPr>
                <p:spPr>
                  <a:xfrm>
                    <a:off x="2136636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DBE52F49-0C69-4FDE-A460-5AEB5EF7A7FF}"/>
                      </a:ext>
                    </a:extLst>
                  </p:cNvPr>
                  <p:cNvSpPr/>
                  <p:nvPr/>
                </p:nvSpPr>
                <p:spPr>
                  <a:xfrm>
                    <a:off x="1844028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79ABD8BA-9C9D-4A62-8528-5FC1A9FC58DF}"/>
                      </a:ext>
                    </a:extLst>
                  </p:cNvPr>
                  <p:cNvSpPr/>
                  <p:nvPr/>
                </p:nvSpPr>
                <p:spPr>
                  <a:xfrm>
                    <a:off x="2722638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C11569A7-83B6-4D2D-B6DD-2E24EB82EE11}"/>
                      </a:ext>
                    </a:extLst>
                  </p:cNvPr>
                  <p:cNvSpPr/>
                  <p:nvPr/>
                </p:nvSpPr>
                <p:spPr>
                  <a:xfrm>
                    <a:off x="3015246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AFAAE714-7745-46F6-A475-ADF7E1D1B297}"/>
                      </a:ext>
                    </a:extLst>
                  </p:cNvPr>
                  <p:cNvSpPr/>
                  <p:nvPr/>
                </p:nvSpPr>
                <p:spPr>
                  <a:xfrm>
                    <a:off x="3307854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0D334417-7E3B-4812-ACD6-7596BE1EB231}"/>
                      </a:ext>
                    </a:extLst>
                  </p:cNvPr>
                  <p:cNvSpPr/>
                  <p:nvPr/>
                </p:nvSpPr>
                <p:spPr>
                  <a:xfrm>
                    <a:off x="3600462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F7235EBC-DA41-40D2-BED5-804528688E5A}"/>
                      </a:ext>
                    </a:extLst>
                  </p:cNvPr>
                  <p:cNvSpPr/>
                  <p:nvPr/>
                </p:nvSpPr>
                <p:spPr>
                  <a:xfrm>
                    <a:off x="3893070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9EDB3009-E92B-4B3E-9E8A-0420C9556B23}"/>
                      </a:ext>
                    </a:extLst>
                  </p:cNvPr>
                  <p:cNvSpPr/>
                  <p:nvPr/>
                </p:nvSpPr>
                <p:spPr>
                  <a:xfrm>
                    <a:off x="4770894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F3AB2F58-A20C-4631-B258-949E10D66F90}"/>
                      </a:ext>
                    </a:extLst>
                  </p:cNvPr>
                  <p:cNvSpPr/>
                  <p:nvPr/>
                </p:nvSpPr>
                <p:spPr>
                  <a:xfrm>
                    <a:off x="4478286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AE3FE840-E4DD-4176-B286-B3C25FED7B73}"/>
                      </a:ext>
                    </a:extLst>
                  </p:cNvPr>
                  <p:cNvSpPr/>
                  <p:nvPr/>
                </p:nvSpPr>
                <p:spPr>
                  <a:xfrm>
                    <a:off x="4185678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F6E3085-8B98-48CE-B7EB-C100215BB06D}"/>
                      </a:ext>
                    </a:extLst>
                  </p:cNvPr>
                  <p:cNvSpPr/>
                  <p:nvPr/>
                </p:nvSpPr>
                <p:spPr>
                  <a:xfrm>
                    <a:off x="5063502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94C1919-E037-4E56-B5A4-8F47983DC1C8}"/>
                      </a:ext>
                    </a:extLst>
                  </p:cNvPr>
                  <p:cNvSpPr/>
                  <p:nvPr/>
                </p:nvSpPr>
                <p:spPr>
                  <a:xfrm>
                    <a:off x="5356110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F78CFAC8-0C7B-457D-9C81-0ED8019E2EFC}"/>
                      </a:ext>
                    </a:extLst>
                  </p:cNvPr>
                  <p:cNvSpPr/>
                  <p:nvPr/>
                </p:nvSpPr>
                <p:spPr>
                  <a:xfrm>
                    <a:off x="5648718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FC6FAAD2-DECD-41C8-8EC9-FB671811069F}"/>
                      </a:ext>
                    </a:extLst>
                  </p:cNvPr>
                  <p:cNvSpPr/>
                  <p:nvPr/>
                </p:nvSpPr>
                <p:spPr>
                  <a:xfrm>
                    <a:off x="5941326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00DFD239-FFB2-4B80-9B38-A1B0C3E6471B}"/>
                      </a:ext>
                    </a:extLst>
                  </p:cNvPr>
                  <p:cNvSpPr/>
                  <p:nvPr/>
                </p:nvSpPr>
                <p:spPr>
                  <a:xfrm>
                    <a:off x="6233934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D05C904D-C3A9-4FD4-8200-761D5668108D}"/>
                      </a:ext>
                    </a:extLst>
                  </p:cNvPr>
                  <p:cNvSpPr/>
                  <p:nvPr/>
                </p:nvSpPr>
                <p:spPr>
                  <a:xfrm>
                    <a:off x="7111758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8236ABA3-E5D0-46CB-ADAC-183FEA7D58FE}"/>
                      </a:ext>
                    </a:extLst>
                  </p:cNvPr>
                  <p:cNvSpPr/>
                  <p:nvPr/>
                </p:nvSpPr>
                <p:spPr>
                  <a:xfrm>
                    <a:off x="6819150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5BD7436-8AE8-4AB8-B6B2-31A6FCA3CCF0}"/>
                      </a:ext>
                    </a:extLst>
                  </p:cNvPr>
                  <p:cNvSpPr/>
                  <p:nvPr/>
                </p:nvSpPr>
                <p:spPr>
                  <a:xfrm>
                    <a:off x="6526542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6D5D4657-818F-444F-A622-E614AC825C5F}"/>
                      </a:ext>
                    </a:extLst>
                  </p:cNvPr>
                  <p:cNvSpPr/>
                  <p:nvPr/>
                </p:nvSpPr>
                <p:spPr>
                  <a:xfrm>
                    <a:off x="7405152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5BA23F5F-4363-492B-A485-1FAF74E1993B}"/>
                      </a:ext>
                    </a:extLst>
                  </p:cNvPr>
                  <p:cNvSpPr/>
                  <p:nvPr/>
                </p:nvSpPr>
                <p:spPr>
                  <a:xfrm>
                    <a:off x="7697760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2C0502CA-F5E7-46FD-9479-6E94DCCCAD3A}"/>
                      </a:ext>
                    </a:extLst>
                  </p:cNvPr>
                  <p:cNvSpPr/>
                  <p:nvPr/>
                </p:nvSpPr>
                <p:spPr>
                  <a:xfrm>
                    <a:off x="7990368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813DE2F7-DD9C-4FB7-953F-48487721A88A}"/>
                      </a:ext>
                    </a:extLst>
                  </p:cNvPr>
                  <p:cNvSpPr/>
                  <p:nvPr/>
                </p:nvSpPr>
                <p:spPr>
                  <a:xfrm>
                    <a:off x="8282976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73D38892-1144-4417-9F73-723924EAC93E}"/>
                      </a:ext>
                    </a:extLst>
                  </p:cNvPr>
                  <p:cNvSpPr/>
                  <p:nvPr/>
                </p:nvSpPr>
                <p:spPr>
                  <a:xfrm>
                    <a:off x="8575584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ECD2DC5-3987-4DF9-9FE6-C7A7489757AF}"/>
                      </a:ext>
                    </a:extLst>
                  </p:cNvPr>
                  <p:cNvSpPr/>
                  <p:nvPr/>
                </p:nvSpPr>
                <p:spPr>
                  <a:xfrm>
                    <a:off x="9453408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16E8ABCE-C6E5-48EE-A6DA-1033DF20A65B}"/>
                      </a:ext>
                    </a:extLst>
                  </p:cNvPr>
                  <p:cNvSpPr/>
                  <p:nvPr/>
                </p:nvSpPr>
                <p:spPr>
                  <a:xfrm>
                    <a:off x="9160800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1D7C2770-60A1-4DCD-BFB2-65B66B72C676}"/>
                      </a:ext>
                    </a:extLst>
                  </p:cNvPr>
                  <p:cNvSpPr/>
                  <p:nvPr/>
                </p:nvSpPr>
                <p:spPr>
                  <a:xfrm>
                    <a:off x="8868192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E30A9F6B-A723-498E-92CD-FBF762C0BAD3}"/>
                      </a:ext>
                    </a:extLst>
                  </p:cNvPr>
                  <p:cNvSpPr/>
                  <p:nvPr/>
                </p:nvSpPr>
                <p:spPr>
                  <a:xfrm>
                    <a:off x="9746016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AC24D1B7-D383-45C3-818D-CF488A31E8B1}"/>
                      </a:ext>
                    </a:extLst>
                  </p:cNvPr>
                  <p:cNvSpPr/>
                  <p:nvPr/>
                </p:nvSpPr>
                <p:spPr>
                  <a:xfrm>
                    <a:off x="10038624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8E94115E-EF0C-488E-8AF8-7D26CCB33181}"/>
                      </a:ext>
                    </a:extLst>
                  </p:cNvPr>
                  <p:cNvSpPr/>
                  <p:nvPr/>
                </p:nvSpPr>
                <p:spPr>
                  <a:xfrm>
                    <a:off x="10331232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5A14A09B-8DCE-47A4-97BB-3A6425BC23B1}"/>
                      </a:ext>
                    </a:extLst>
                  </p:cNvPr>
                  <p:cNvSpPr/>
                  <p:nvPr/>
                </p:nvSpPr>
                <p:spPr>
                  <a:xfrm>
                    <a:off x="10623840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6345EAA0-F9A0-4430-B318-B8E8880E74F5}"/>
                      </a:ext>
                    </a:extLst>
                  </p:cNvPr>
                  <p:cNvSpPr/>
                  <p:nvPr/>
                </p:nvSpPr>
                <p:spPr>
                  <a:xfrm>
                    <a:off x="11501664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43D52C6B-AF24-4BC6-B298-25B9FFEFE972}"/>
                      </a:ext>
                    </a:extLst>
                  </p:cNvPr>
                  <p:cNvSpPr/>
                  <p:nvPr/>
                </p:nvSpPr>
                <p:spPr>
                  <a:xfrm>
                    <a:off x="11209056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B2B687B5-2B64-45AD-881B-237D2983A352}"/>
                      </a:ext>
                    </a:extLst>
                  </p:cNvPr>
                  <p:cNvSpPr/>
                  <p:nvPr/>
                </p:nvSpPr>
                <p:spPr>
                  <a:xfrm>
                    <a:off x="10916448" y="179222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AB27F0F1-0C7E-40DC-A7F6-BBA98F41AFC2}"/>
                      </a:ext>
                    </a:extLst>
                  </p:cNvPr>
                  <p:cNvSpPr/>
                  <p:nvPr/>
                </p:nvSpPr>
                <p:spPr>
                  <a:xfrm>
                    <a:off x="380202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64C65658-7D2B-412F-B549-4EAD7AB17A1E}"/>
                      </a:ext>
                    </a:extLst>
                  </p:cNvPr>
                  <p:cNvSpPr/>
                  <p:nvPr/>
                </p:nvSpPr>
                <p:spPr>
                  <a:xfrm>
                    <a:off x="672810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96500410-7EF2-4EB9-B5AB-57592C6D4CCF}"/>
                      </a:ext>
                    </a:extLst>
                  </p:cNvPr>
                  <p:cNvSpPr/>
                  <p:nvPr/>
                </p:nvSpPr>
                <p:spPr>
                  <a:xfrm>
                    <a:off x="965418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8CF5CFB6-C71A-4779-9DE1-2407E1A9F013}"/>
                      </a:ext>
                    </a:extLst>
                  </p:cNvPr>
                  <p:cNvSpPr/>
                  <p:nvPr/>
                </p:nvSpPr>
                <p:spPr>
                  <a:xfrm>
                    <a:off x="1258026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113002E3-626E-4375-9786-FC2B8E2A8016}"/>
                      </a:ext>
                    </a:extLst>
                  </p:cNvPr>
                  <p:cNvSpPr/>
                  <p:nvPr/>
                </p:nvSpPr>
                <p:spPr>
                  <a:xfrm>
                    <a:off x="1550634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B124FFE3-60D7-41D7-8FF6-851DBE50886F}"/>
                      </a:ext>
                    </a:extLst>
                  </p:cNvPr>
                  <p:cNvSpPr/>
                  <p:nvPr/>
                </p:nvSpPr>
                <p:spPr>
                  <a:xfrm>
                    <a:off x="2428458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EA0BE7B1-F0C2-45DB-9822-2BBD57B31869}"/>
                      </a:ext>
                    </a:extLst>
                  </p:cNvPr>
                  <p:cNvSpPr/>
                  <p:nvPr/>
                </p:nvSpPr>
                <p:spPr>
                  <a:xfrm>
                    <a:off x="2135850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D172ED00-9E02-406C-9D9D-7C5CFA5355CA}"/>
                      </a:ext>
                    </a:extLst>
                  </p:cNvPr>
                  <p:cNvSpPr/>
                  <p:nvPr/>
                </p:nvSpPr>
                <p:spPr>
                  <a:xfrm>
                    <a:off x="1843242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156E1422-18EB-4F75-8E84-23D92F663C53}"/>
                      </a:ext>
                    </a:extLst>
                  </p:cNvPr>
                  <p:cNvSpPr/>
                  <p:nvPr/>
                </p:nvSpPr>
                <p:spPr>
                  <a:xfrm>
                    <a:off x="2721852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33175448-C9CB-43C2-8454-C4297655C82A}"/>
                      </a:ext>
                    </a:extLst>
                  </p:cNvPr>
                  <p:cNvSpPr/>
                  <p:nvPr/>
                </p:nvSpPr>
                <p:spPr>
                  <a:xfrm>
                    <a:off x="3014460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70448B7C-254C-4392-9C16-C1B0B65FEC6F}"/>
                      </a:ext>
                    </a:extLst>
                  </p:cNvPr>
                  <p:cNvSpPr/>
                  <p:nvPr/>
                </p:nvSpPr>
                <p:spPr>
                  <a:xfrm>
                    <a:off x="3307068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3D2ACACA-A37D-46D1-9C77-779CB68A0D5D}"/>
                      </a:ext>
                    </a:extLst>
                  </p:cNvPr>
                  <p:cNvSpPr/>
                  <p:nvPr/>
                </p:nvSpPr>
                <p:spPr>
                  <a:xfrm>
                    <a:off x="3599676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4E90FE4E-DDAB-4615-BCB5-9941D1035022}"/>
                      </a:ext>
                    </a:extLst>
                  </p:cNvPr>
                  <p:cNvSpPr/>
                  <p:nvPr/>
                </p:nvSpPr>
                <p:spPr>
                  <a:xfrm>
                    <a:off x="3892284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9E7B8AB9-921B-42BB-8668-167D2883A33A}"/>
                      </a:ext>
                    </a:extLst>
                  </p:cNvPr>
                  <p:cNvSpPr/>
                  <p:nvPr/>
                </p:nvSpPr>
                <p:spPr>
                  <a:xfrm>
                    <a:off x="4770108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ABB6B559-AC91-4955-8ED2-1AC5D102DA62}"/>
                      </a:ext>
                    </a:extLst>
                  </p:cNvPr>
                  <p:cNvSpPr/>
                  <p:nvPr/>
                </p:nvSpPr>
                <p:spPr>
                  <a:xfrm>
                    <a:off x="4477500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E97061D4-8481-46B4-AF3C-231352D805B1}"/>
                      </a:ext>
                    </a:extLst>
                  </p:cNvPr>
                  <p:cNvSpPr/>
                  <p:nvPr/>
                </p:nvSpPr>
                <p:spPr>
                  <a:xfrm>
                    <a:off x="4184892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A34A6D4C-F8B9-48E6-88E4-61B71CB1B10A}"/>
                      </a:ext>
                    </a:extLst>
                  </p:cNvPr>
                  <p:cNvSpPr/>
                  <p:nvPr/>
                </p:nvSpPr>
                <p:spPr>
                  <a:xfrm>
                    <a:off x="5062716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92A8CA84-9F6A-4F9E-88F2-72F851A0F929}"/>
                      </a:ext>
                    </a:extLst>
                  </p:cNvPr>
                  <p:cNvSpPr/>
                  <p:nvPr/>
                </p:nvSpPr>
                <p:spPr>
                  <a:xfrm>
                    <a:off x="5355324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C317E2EB-D039-4BAB-B99E-03B3BA8E1A09}"/>
                      </a:ext>
                    </a:extLst>
                  </p:cNvPr>
                  <p:cNvSpPr/>
                  <p:nvPr/>
                </p:nvSpPr>
                <p:spPr>
                  <a:xfrm>
                    <a:off x="5647932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D9C7E063-11E5-4749-8189-B509EEC120C0}"/>
                      </a:ext>
                    </a:extLst>
                  </p:cNvPr>
                  <p:cNvSpPr/>
                  <p:nvPr/>
                </p:nvSpPr>
                <p:spPr>
                  <a:xfrm>
                    <a:off x="5940540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C331BF31-21B8-4D49-83C3-B137CE081EBA}"/>
                      </a:ext>
                    </a:extLst>
                  </p:cNvPr>
                  <p:cNvSpPr/>
                  <p:nvPr/>
                </p:nvSpPr>
                <p:spPr>
                  <a:xfrm>
                    <a:off x="6233148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7C58091E-ED0B-4449-ACBF-E299136430FD}"/>
                      </a:ext>
                    </a:extLst>
                  </p:cNvPr>
                  <p:cNvSpPr/>
                  <p:nvPr/>
                </p:nvSpPr>
                <p:spPr>
                  <a:xfrm>
                    <a:off x="7110972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4881094-EB73-4F85-B2CA-3AF677BF7B18}"/>
                      </a:ext>
                    </a:extLst>
                  </p:cNvPr>
                  <p:cNvSpPr/>
                  <p:nvPr/>
                </p:nvSpPr>
                <p:spPr>
                  <a:xfrm>
                    <a:off x="6818364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B2C0D952-BEAB-4B16-A297-299FE78F6E81}"/>
                      </a:ext>
                    </a:extLst>
                  </p:cNvPr>
                  <p:cNvSpPr/>
                  <p:nvPr/>
                </p:nvSpPr>
                <p:spPr>
                  <a:xfrm>
                    <a:off x="6525756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5B6E33BF-9662-4DDE-8CDF-9AD60329BF94}"/>
                      </a:ext>
                    </a:extLst>
                  </p:cNvPr>
                  <p:cNvSpPr/>
                  <p:nvPr/>
                </p:nvSpPr>
                <p:spPr>
                  <a:xfrm>
                    <a:off x="7404366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C7A33E02-C39B-43DE-A8AD-E61FAAE9C727}"/>
                      </a:ext>
                    </a:extLst>
                  </p:cNvPr>
                  <p:cNvSpPr/>
                  <p:nvPr/>
                </p:nvSpPr>
                <p:spPr>
                  <a:xfrm>
                    <a:off x="7696974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C4F91CB2-72E1-4D8E-B14B-6CB801E0F5A8}"/>
                      </a:ext>
                    </a:extLst>
                  </p:cNvPr>
                  <p:cNvSpPr/>
                  <p:nvPr/>
                </p:nvSpPr>
                <p:spPr>
                  <a:xfrm>
                    <a:off x="7989582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C9FDFDBA-01D4-413E-B87D-70E178D8885D}"/>
                      </a:ext>
                    </a:extLst>
                  </p:cNvPr>
                  <p:cNvSpPr/>
                  <p:nvPr/>
                </p:nvSpPr>
                <p:spPr>
                  <a:xfrm>
                    <a:off x="8282190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44FD3B1C-7D96-4CAA-B55C-6740A520E621}"/>
                      </a:ext>
                    </a:extLst>
                  </p:cNvPr>
                  <p:cNvSpPr/>
                  <p:nvPr/>
                </p:nvSpPr>
                <p:spPr>
                  <a:xfrm>
                    <a:off x="8574798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1929B51B-CD95-49F0-82B1-1AD864C69924}"/>
                      </a:ext>
                    </a:extLst>
                  </p:cNvPr>
                  <p:cNvSpPr/>
                  <p:nvPr/>
                </p:nvSpPr>
                <p:spPr>
                  <a:xfrm>
                    <a:off x="9452622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7E73AF3C-9DCA-4E7B-9C35-53C466650569}"/>
                      </a:ext>
                    </a:extLst>
                  </p:cNvPr>
                  <p:cNvSpPr/>
                  <p:nvPr/>
                </p:nvSpPr>
                <p:spPr>
                  <a:xfrm>
                    <a:off x="9160014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1CB60260-BBD0-4BEA-B571-57051EDE419F}"/>
                      </a:ext>
                    </a:extLst>
                  </p:cNvPr>
                  <p:cNvSpPr/>
                  <p:nvPr/>
                </p:nvSpPr>
                <p:spPr>
                  <a:xfrm>
                    <a:off x="8867406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AD6271D8-5382-4CEA-843D-F3E29EF278B9}"/>
                      </a:ext>
                    </a:extLst>
                  </p:cNvPr>
                  <p:cNvSpPr/>
                  <p:nvPr/>
                </p:nvSpPr>
                <p:spPr>
                  <a:xfrm>
                    <a:off x="9745230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7A894B28-4D18-4EC4-B4E5-8D4E3903097E}"/>
                      </a:ext>
                    </a:extLst>
                  </p:cNvPr>
                  <p:cNvSpPr/>
                  <p:nvPr/>
                </p:nvSpPr>
                <p:spPr>
                  <a:xfrm>
                    <a:off x="10037838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8A756E44-82B0-404D-8555-F58A66979727}"/>
                      </a:ext>
                    </a:extLst>
                  </p:cNvPr>
                  <p:cNvSpPr/>
                  <p:nvPr/>
                </p:nvSpPr>
                <p:spPr>
                  <a:xfrm>
                    <a:off x="10330446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3E5E3B8B-917E-47D1-9270-B04F2B46EE38}"/>
                      </a:ext>
                    </a:extLst>
                  </p:cNvPr>
                  <p:cNvSpPr/>
                  <p:nvPr/>
                </p:nvSpPr>
                <p:spPr>
                  <a:xfrm>
                    <a:off x="10623054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ABB01F9B-731D-406F-93BD-D024DDB2EEE0}"/>
                      </a:ext>
                    </a:extLst>
                  </p:cNvPr>
                  <p:cNvSpPr/>
                  <p:nvPr/>
                </p:nvSpPr>
                <p:spPr>
                  <a:xfrm>
                    <a:off x="11500878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A8311046-8A48-495D-AF76-4A21522A4FB8}"/>
                      </a:ext>
                    </a:extLst>
                  </p:cNvPr>
                  <p:cNvSpPr/>
                  <p:nvPr/>
                </p:nvSpPr>
                <p:spPr>
                  <a:xfrm>
                    <a:off x="11208270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C5CC14FF-8633-4449-BE7B-4B475C0A5C77}"/>
                      </a:ext>
                    </a:extLst>
                  </p:cNvPr>
                  <p:cNvSpPr/>
                  <p:nvPr/>
                </p:nvSpPr>
                <p:spPr>
                  <a:xfrm>
                    <a:off x="10915662" y="2084832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55D4C13F-A2AF-4322-BFD6-9D03FC3DAA4A}"/>
                      </a:ext>
                    </a:extLst>
                  </p:cNvPr>
                  <p:cNvSpPr/>
                  <p:nvPr/>
                </p:nvSpPr>
                <p:spPr>
                  <a:xfrm>
                    <a:off x="380202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5B3A57D7-0338-445B-A035-13115FFB03A8}"/>
                      </a:ext>
                    </a:extLst>
                  </p:cNvPr>
                  <p:cNvSpPr/>
                  <p:nvPr/>
                </p:nvSpPr>
                <p:spPr>
                  <a:xfrm>
                    <a:off x="672810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EFC18254-031E-4A4B-B1AB-AA54C35BF896}"/>
                      </a:ext>
                    </a:extLst>
                  </p:cNvPr>
                  <p:cNvSpPr/>
                  <p:nvPr/>
                </p:nvSpPr>
                <p:spPr>
                  <a:xfrm>
                    <a:off x="965418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592E975C-C2FE-44E3-BDBF-850C55BA8BFB}"/>
                      </a:ext>
                    </a:extLst>
                  </p:cNvPr>
                  <p:cNvSpPr/>
                  <p:nvPr/>
                </p:nvSpPr>
                <p:spPr>
                  <a:xfrm>
                    <a:off x="1258026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E867F5B9-94D0-476E-87C5-F0D9A83E3617}"/>
                      </a:ext>
                    </a:extLst>
                  </p:cNvPr>
                  <p:cNvSpPr/>
                  <p:nvPr/>
                </p:nvSpPr>
                <p:spPr>
                  <a:xfrm>
                    <a:off x="1550634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C9DDF536-4ED7-4D4F-96E3-E2DDAA3FB6FB}"/>
                      </a:ext>
                    </a:extLst>
                  </p:cNvPr>
                  <p:cNvSpPr/>
                  <p:nvPr/>
                </p:nvSpPr>
                <p:spPr>
                  <a:xfrm>
                    <a:off x="2428458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82B3804A-51FD-4DA5-86F6-8D4083A86998}"/>
                      </a:ext>
                    </a:extLst>
                  </p:cNvPr>
                  <p:cNvSpPr/>
                  <p:nvPr/>
                </p:nvSpPr>
                <p:spPr>
                  <a:xfrm>
                    <a:off x="2135850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E840A2E1-8670-4563-B830-3860B3399C30}"/>
                      </a:ext>
                    </a:extLst>
                  </p:cNvPr>
                  <p:cNvSpPr/>
                  <p:nvPr/>
                </p:nvSpPr>
                <p:spPr>
                  <a:xfrm>
                    <a:off x="1843242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A753F97A-E09E-41C6-8CCE-DDBF91E685A6}"/>
                      </a:ext>
                    </a:extLst>
                  </p:cNvPr>
                  <p:cNvSpPr/>
                  <p:nvPr/>
                </p:nvSpPr>
                <p:spPr>
                  <a:xfrm>
                    <a:off x="2721852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FB20EC18-5021-4C7D-9FFD-3758364E13C9}"/>
                      </a:ext>
                    </a:extLst>
                  </p:cNvPr>
                  <p:cNvSpPr/>
                  <p:nvPr/>
                </p:nvSpPr>
                <p:spPr>
                  <a:xfrm>
                    <a:off x="3014460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57D191A1-938E-4BE9-A205-F9AE2963A72A}"/>
                      </a:ext>
                    </a:extLst>
                  </p:cNvPr>
                  <p:cNvSpPr/>
                  <p:nvPr/>
                </p:nvSpPr>
                <p:spPr>
                  <a:xfrm>
                    <a:off x="3307068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F8A0E08-90F1-4366-84EA-4958F81CEA53}"/>
                      </a:ext>
                    </a:extLst>
                  </p:cNvPr>
                  <p:cNvSpPr/>
                  <p:nvPr/>
                </p:nvSpPr>
                <p:spPr>
                  <a:xfrm>
                    <a:off x="3599676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69FCDECB-B2BB-48F6-911F-1B7A68A6661B}"/>
                      </a:ext>
                    </a:extLst>
                  </p:cNvPr>
                  <p:cNvSpPr/>
                  <p:nvPr/>
                </p:nvSpPr>
                <p:spPr>
                  <a:xfrm>
                    <a:off x="3892284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0979805D-AFDF-4E88-B7FD-001416A45036}"/>
                      </a:ext>
                    </a:extLst>
                  </p:cNvPr>
                  <p:cNvSpPr/>
                  <p:nvPr/>
                </p:nvSpPr>
                <p:spPr>
                  <a:xfrm>
                    <a:off x="4770108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C3A54E9E-7B6F-4AB9-91A6-4875766BF809}"/>
                      </a:ext>
                    </a:extLst>
                  </p:cNvPr>
                  <p:cNvSpPr/>
                  <p:nvPr/>
                </p:nvSpPr>
                <p:spPr>
                  <a:xfrm>
                    <a:off x="4477500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CEE4BC0E-3069-46BE-9040-38C16C641CFB}"/>
                      </a:ext>
                    </a:extLst>
                  </p:cNvPr>
                  <p:cNvSpPr/>
                  <p:nvPr/>
                </p:nvSpPr>
                <p:spPr>
                  <a:xfrm>
                    <a:off x="4184892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32C03DF3-BB3D-46A6-BC4B-FCFF7A1A6260}"/>
                      </a:ext>
                    </a:extLst>
                  </p:cNvPr>
                  <p:cNvSpPr/>
                  <p:nvPr/>
                </p:nvSpPr>
                <p:spPr>
                  <a:xfrm>
                    <a:off x="5062716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D9F0650C-AC8A-454B-9CF2-E45525AA19FA}"/>
                      </a:ext>
                    </a:extLst>
                  </p:cNvPr>
                  <p:cNvSpPr/>
                  <p:nvPr/>
                </p:nvSpPr>
                <p:spPr>
                  <a:xfrm>
                    <a:off x="5355324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98B00003-BD37-4772-AA61-17195C618B86}"/>
                      </a:ext>
                    </a:extLst>
                  </p:cNvPr>
                  <p:cNvSpPr/>
                  <p:nvPr/>
                </p:nvSpPr>
                <p:spPr>
                  <a:xfrm>
                    <a:off x="5647932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DD0ED9AD-F215-4628-BD42-4DAA424BC4CD}"/>
                      </a:ext>
                    </a:extLst>
                  </p:cNvPr>
                  <p:cNvSpPr/>
                  <p:nvPr/>
                </p:nvSpPr>
                <p:spPr>
                  <a:xfrm>
                    <a:off x="5940540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8F2664BA-DE61-4435-9D39-0DF4E3DF10F1}"/>
                      </a:ext>
                    </a:extLst>
                  </p:cNvPr>
                  <p:cNvSpPr/>
                  <p:nvPr/>
                </p:nvSpPr>
                <p:spPr>
                  <a:xfrm>
                    <a:off x="6233148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F008E75B-5F05-42EB-902C-ABC399A14B8E}"/>
                      </a:ext>
                    </a:extLst>
                  </p:cNvPr>
                  <p:cNvSpPr/>
                  <p:nvPr/>
                </p:nvSpPr>
                <p:spPr>
                  <a:xfrm>
                    <a:off x="7110972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6D1F9F14-E276-4757-A97F-0135BB336529}"/>
                      </a:ext>
                    </a:extLst>
                  </p:cNvPr>
                  <p:cNvSpPr/>
                  <p:nvPr/>
                </p:nvSpPr>
                <p:spPr>
                  <a:xfrm>
                    <a:off x="6818364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CF511EF5-1D2C-4425-9689-529734688CE7}"/>
                      </a:ext>
                    </a:extLst>
                  </p:cNvPr>
                  <p:cNvSpPr/>
                  <p:nvPr/>
                </p:nvSpPr>
                <p:spPr>
                  <a:xfrm>
                    <a:off x="6525756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FE1F423-FBBE-48E4-AE35-90657DA4D8F4}"/>
                      </a:ext>
                    </a:extLst>
                  </p:cNvPr>
                  <p:cNvSpPr/>
                  <p:nvPr/>
                </p:nvSpPr>
                <p:spPr>
                  <a:xfrm>
                    <a:off x="7404366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2288F469-239B-45C2-81A3-081A2CF8D500}"/>
                      </a:ext>
                    </a:extLst>
                  </p:cNvPr>
                  <p:cNvSpPr/>
                  <p:nvPr/>
                </p:nvSpPr>
                <p:spPr>
                  <a:xfrm>
                    <a:off x="7696974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BA5CB93C-39B7-47E9-8EEA-70B1EE61E18D}"/>
                      </a:ext>
                    </a:extLst>
                  </p:cNvPr>
                  <p:cNvSpPr/>
                  <p:nvPr/>
                </p:nvSpPr>
                <p:spPr>
                  <a:xfrm>
                    <a:off x="7989582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238CC75F-6F6B-4123-B205-A07E80D720BB}"/>
                      </a:ext>
                    </a:extLst>
                  </p:cNvPr>
                  <p:cNvSpPr/>
                  <p:nvPr/>
                </p:nvSpPr>
                <p:spPr>
                  <a:xfrm>
                    <a:off x="8282190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C0A792B6-EFC3-4CBD-96C8-F6C8D1A6C60A}"/>
                      </a:ext>
                    </a:extLst>
                  </p:cNvPr>
                  <p:cNvSpPr/>
                  <p:nvPr/>
                </p:nvSpPr>
                <p:spPr>
                  <a:xfrm>
                    <a:off x="8574798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93F97ACA-8F38-4B98-B34B-B03961682A9D}"/>
                      </a:ext>
                    </a:extLst>
                  </p:cNvPr>
                  <p:cNvSpPr/>
                  <p:nvPr/>
                </p:nvSpPr>
                <p:spPr>
                  <a:xfrm>
                    <a:off x="9452622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83CD8B04-4C0C-43D6-8C7E-B5834132F0C4}"/>
                      </a:ext>
                    </a:extLst>
                  </p:cNvPr>
                  <p:cNvSpPr/>
                  <p:nvPr/>
                </p:nvSpPr>
                <p:spPr>
                  <a:xfrm>
                    <a:off x="9160014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54968EE6-66AA-4036-824E-E53EB1C48C47}"/>
                      </a:ext>
                    </a:extLst>
                  </p:cNvPr>
                  <p:cNvSpPr/>
                  <p:nvPr/>
                </p:nvSpPr>
                <p:spPr>
                  <a:xfrm>
                    <a:off x="8867406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EF3C83A7-1316-4B06-813A-E7DDA871DA96}"/>
                      </a:ext>
                    </a:extLst>
                  </p:cNvPr>
                  <p:cNvSpPr/>
                  <p:nvPr/>
                </p:nvSpPr>
                <p:spPr>
                  <a:xfrm>
                    <a:off x="9745230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D99DF1B4-9DD7-4A06-8463-B78782EF3F15}"/>
                      </a:ext>
                    </a:extLst>
                  </p:cNvPr>
                  <p:cNvSpPr/>
                  <p:nvPr/>
                </p:nvSpPr>
                <p:spPr>
                  <a:xfrm>
                    <a:off x="10037838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B0A9A17F-1960-43B9-89CE-4D49093EB37C}"/>
                      </a:ext>
                    </a:extLst>
                  </p:cNvPr>
                  <p:cNvSpPr/>
                  <p:nvPr/>
                </p:nvSpPr>
                <p:spPr>
                  <a:xfrm>
                    <a:off x="10330446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A4882142-BABC-47A3-A5D1-7FA78AB376C8}"/>
                      </a:ext>
                    </a:extLst>
                  </p:cNvPr>
                  <p:cNvSpPr/>
                  <p:nvPr/>
                </p:nvSpPr>
                <p:spPr>
                  <a:xfrm>
                    <a:off x="10623054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495023BB-17F7-464E-9B6F-3C9FC8F29500}"/>
                      </a:ext>
                    </a:extLst>
                  </p:cNvPr>
                  <p:cNvSpPr/>
                  <p:nvPr/>
                </p:nvSpPr>
                <p:spPr>
                  <a:xfrm>
                    <a:off x="11500878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0FEFDA16-D307-40FB-8004-54C60CEAACE8}"/>
                      </a:ext>
                    </a:extLst>
                  </p:cNvPr>
                  <p:cNvSpPr/>
                  <p:nvPr/>
                </p:nvSpPr>
                <p:spPr>
                  <a:xfrm>
                    <a:off x="11208270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591F72C0-3FDA-4DD4-8384-B338CA6408A9}"/>
                      </a:ext>
                    </a:extLst>
                  </p:cNvPr>
                  <p:cNvSpPr/>
                  <p:nvPr/>
                </p:nvSpPr>
                <p:spPr>
                  <a:xfrm>
                    <a:off x="10915662" y="237744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2C43F317-2362-4897-B72A-C74DAF9A3DF6}"/>
                      </a:ext>
                    </a:extLst>
                  </p:cNvPr>
                  <p:cNvSpPr/>
                  <p:nvPr/>
                </p:nvSpPr>
                <p:spPr>
                  <a:xfrm>
                    <a:off x="380202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10F4A861-1770-41E1-BAE8-1D956C978930}"/>
                      </a:ext>
                    </a:extLst>
                  </p:cNvPr>
                  <p:cNvSpPr/>
                  <p:nvPr/>
                </p:nvSpPr>
                <p:spPr>
                  <a:xfrm>
                    <a:off x="672810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C9D9D4C0-306A-4183-AACA-031B97D53405}"/>
                      </a:ext>
                    </a:extLst>
                  </p:cNvPr>
                  <p:cNvSpPr/>
                  <p:nvPr/>
                </p:nvSpPr>
                <p:spPr>
                  <a:xfrm>
                    <a:off x="965418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25F757BE-4221-43CA-932A-B17D6AEB8D84}"/>
                      </a:ext>
                    </a:extLst>
                  </p:cNvPr>
                  <p:cNvSpPr/>
                  <p:nvPr/>
                </p:nvSpPr>
                <p:spPr>
                  <a:xfrm>
                    <a:off x="1258026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D47735E8-B0B4-4BD1-8CA6-EABCF028B101}"/>
                      </a:ext>
                    </a:extLst>
                  </p:cNvPr>
                  <p:cNvSpPr/>
                  <p:nvPr/>
                </p:nvSpPr>
                <p:spPr>
                  <a:xfrm>
                    <a:off x="1550634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07874F1E-94AD-4AC4-B6C2-FD9FC9E4D9B3}"/>
                      </a:ext>
                    </a:extLst>
                  </p:cNvPr>
                  <p:cNvSpPr/>
                  <p:nvPr/>
                </p:nvSpPr>
                <p:spPr>
                  <a:xfrm>
                    <a:off x="2428458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50E15455-86E7-47D0-BECF-944380CFCCAE}"/>
                      </a:ext>
                    </a:extLst>
                  </p:cNvPr>
                  <p:cNvSpPr/>
                  <p:nvPr/>
                </p:nvSpPr>
                <p:spPr>
                  <a:xfrm>
                    <a:off x="2135850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93156E1C-397E-4449-8E17-6EAD954931F8}"/>
                      </a:ext>
                    </a:extLst>
                  </p:cNvPr>
                  <p:cNvSpPr/>
                  <p:nvPr/>
                </p:nvSpPr>
                <p:spPr>
                  <a:xfrm>
                    <a:off x="1843242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9EE68FF5-9227-49A6-9957-A8C77F82A776}"/>
                      </a:ext>
                    </a:extLst>
                  </p:cNvPr>
                  <p:cNvSpPr/>
                  <p:nvPr/>
                </p:nvSpPr>
                <p:spPr>
                  <a:xfrm>
                    <a:off x="2721852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535B5CB3-82B0-4358-958D-3DCFD61D722D}"/>
                      </a:ext>
                    </a:extLst>
                  </p:cNvPr>
                  <p:cNvSpPr/>
                  <p:nvPr/>
                </p:nvSpPr>
                <p:spPr>
                  <a:xfrm>
                    <a:off x="3014460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78824F59-DD11-4B18-B02E-D3FBD797C0CB}"/>
                      </a:ext>
                    </a:extLst>
                  </p:cNvPr>
                  <p:cNvSpPr/>
                  <p:nvPr/>
                </p:nvSpPr>
                <p:spPr>
                  <a:xfrm>
                    <a:off x="3307068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D7209CC3-0CD6-4812-BEAF-A7D131D40A1F}"/>
                      </a:ext>
                    </a:extLst>
                  </p:cNvPr>
                  <p:cNvSpPr/>
                  <p:nvPr/>
                </p:nvSpPr>
                <p:spPr>
                  <a:xfrm>
                    <a:off x="3599676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299" name="Rectangle 298">
                    <a:extLst>
                      <a:ext uri="{FF2B5EF4-FFF2-40B4-BE49-F238E27FC236}">
                        <a16:creationId xmlns:a16="http://schemas.microsoft.com/office/drawing/2014/main" id="{884EBB02-B285-4AD8-845A-E1457AA4501C}"/>
                      </a:ext>
                    </a:extLst>
                  </p:cNvPr>
                  <p:cNvSpPr/>
                  <p:nvPr/>
                </p:nvSpPr>
                <p:spPr>
                  <a:xfrm>
                    <a:off x="3892284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0" name="Rectangle 299">
                    <a:extLst>
                      <a:ext uri="{FF2B5EF4-FFF2-40B4-BE49-F238E27FC236}">
                        <a16:creationId xmlns:a16="http://schemas.microsoft.com/office/drawing/2014/main" id="{17F3AED6-B94A-4041-9648-15524E333CA2}"/>
                      </a:ext>
                    </a:extLst>
                  </p:cNvPr>
                  <p:cNvSpPr/>
                  <p:nvPr/>
                </p:nvSpPr>
                <p:spPr>
                  <a:xfrm>
                    <a:off x="4770108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1" name="Rectangle 300">
                    <a:extLst>
                      <a:ext uri="{FF2B5EF4-FFF2-40B4-BE49-F238E27FC236}">
                        <a16:creationId xmlns:a16="http://schemas.microsoft.com/office/drawing/2014/main" id="{1C27E293-AF1B-4BF4-9845-9E3E6E4FE512}"/>
                      </a:ext>
                    </a:extLst>
                  </p:cNvPr>
                  <p:cNvSpPr/>
                  <p:nvPr/>
                </p:nvSpPr>
                <p:spPr>
                  <a:xfrm>
                    <a:off x="4477500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2" name="Rectangle 301">
                    <a:extLst>
                      <a:ext uri="{FF2B5EF4-FFF2-40B4-BE49-F238E27FC236}">
                        <a16:creationId xmlns:a16="http://schemas.microsoft.com/office/drawing/2014/main" id="{B7EA290A-2193-4A80-96B7-2B12269B0F5E}"/>
                      </a:ext>
                    </a:extLst>
                  </p:cNvPr>
                  <p:cNvSpPr/>
                  <p:nvPr/>
                </p:nvSpPr>
                <p:spPr>
                  <a:xfrm>
                    <a:off x="4184892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3" name="Rectangle 302">
                    <a:extLst>
                      <a:ext uri="{FF2B5EF4-FFF2-40B4-BE49-F238E27FC236}">
                        <a16:creationId xmlns:a16="http://schemas.microsoft.com/office/drawing/2014/main" id="{980101ED-0DD2-437A-A21C-7DC19B719CF9}"/>
                      </a:ext>
                    </a:extLst>
                  </p:cNvPr>
                  <p:cNvSpPr/>
                  <p:nvPr/>
                </p:nvSpPr>
                <p:spPr>
                  <a:xfrm>
                    <a:off x="5062716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9F302257-D570-43FB-914A-1066935286BD}"/>
                      </a:ext>
                    </a:extLst>
                  </p:cNvPr>
                  <p:cNvSpPr/>
                  <p:nvPr/>
                </p:nvSpPr>
                <p:spPr>
                  <a:xfrm>
                    <a:off x="5355324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89B7DD97-E45D-4374-8337-39807B5BC950}"/>
                      </a:ext>
                    </a:extLst>
                  </p:cNvPr>
                  <p:cNvSpPr/>
                  <p:nvPr/>
                </p:nvSpPr>
                <p:spPr>
                  <a:xfrm>
                    <a:off x="5647932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6" name="Rectangle 305">
                    <a:extLst>
                      <a:ext uri="{FF2B5EF4-FFF2-40B4-BE49-F238E27FC236}">
                        <a16:creationId xmlns:a16="http://schemas.microsoft.com/office/drawing/2014/main" id="{B48DCA78-E239-48A2-93FF-6DCDFA0578EB}"/>
                      </a:ext>
                    </a:extLst>
                  </p:cNvPr>
                  <p:cNvSpPr/>
                  <p:nvPr/>
                </p:nvSpPr>
                <p:spPr>
                  <a:xfrm>
                    <a:off x="5940540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174B5E9C-1BBF-44CD-8237-7BD465BA5321}"/>
                      </a:ext>
                    </a:extLst>
                  </p:cNvPr>
                  <p:cNvSpPr/>
                  <p:nvPr/>
                </p:nvSpPr>
                <p:spPr>
                  <a:xfrm>
                    <a:off x="6233148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AE443012-69B0-4996-B71D-2B25C968D97C}"/>
                      </a:ext>
                    </a:extLst>
                  </p:cNvPr>
                  <p:cNvSpPr/>
                  <p:nvPr/>
                </p:nvSpPr>
                <p:spPr>
                  <a:xfrm>
                    <a:off x="7110972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09" name="Rectangle 308">
                    <a:extLst>
                      <a:ext uri="{FF2B5EF4-FFF2-40B4-BE49-F238E27FC236}">
                        <a16:creationId xmlns:a16="http://schemas.microsoft.com/office/drawing/2014/main" id="{B9714077-47E5-494A-8FDA-A6034C7BAB60}"/>
                      </a:ext>
                    </a:extLst>
                  </p:cNvPr>
                  <p:cNvSpPr/>
                  <p:nvPr/>
                </p:nvSpPr>
                <p:spPr>
                  <a:xfrm>
                    <a:off x="6818364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0" name="Rectangle 309">
                    <a:extLst>
                      <a:ext uri="{FF2B5EF4-FFF2-40B4-BE49-F238E27FC236}">
                        <a16:creationId xmlns:a16="http://schemas.microsoft.com/office/drawing/2014/main" id="{0C26B13C-D4C9-401B-A71B-8AED803CD2C7}"/>
                      </a:ext>
                    </a:extLst>
                  </p:cNvPr>
                  <p:cNvSpPr/>
                  <p:nvPr/>
                </p:nvSpPr>
                <p:spPr>
                  <a:xfrm>
                    <a:off x="6525756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1" name="Rectangle 310">
                    <a:extLst>
                      <a:ext uri="{FF2B5EF4-FFF2-40B4-BE49-F238E27FC236}">
                        <a16:creationId xmlns:a16="http://schemas.microsoft.com/office/drawing/2014/main" id="{4D80FED5-478C-46B2-91BD-7568EB90D62E}"/>
                      </a:ext>
                    </a:extLst>
                  </p:cNvPr>
                  <p:cNvSpPr/>
                  <p:nvPr/>
                </p:nvSpPr>
                <p:spPr>
                  <a:xfrm>
                    <a:off x="7404366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AFACF388-645E-4F2E-9590-C76619D2DC34}"/>
                      </a:ext>
                    </a:extLst>
                  </p:cNvPr>
                  <p:cNvSpPr/>
                  <p:nvPr/>
                </p:nvSpPr>
                <p:spPr>
                  <a:xfrm>
                    <a:off x="7696974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3949F588-335C-4CA0-B756-CAE8B76D7276}"/>
                      </a:ext>
                    </a:extLst>
                  </p:cNvPr>
                  <p:cNvSpPr/>
                  <p:nvPr/>
                </p:nvSpPr>
                <p:spPr>
                  <a:xfrm>
                    <a:off x="8282190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73F041C1-9AB0-4223-97C1-672A1ACCCDB1}"/>
                      </a:ext>
                    </a:extLst>
                  </p:cNvPr>
                  <p:cNvSpPr/>
                  <p:nvPr/>
                </p:nvSpPr>
                <p:spPr>
                  <a:xfrm>
                    <a:off x="8574798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5" name="Rectangle 314">
                    <a:extLst>
                      <a:ext uri="{FF2B5EF4-FFF2-40B4-BE49-F238E27FC236}">
                        <a16:creationId xmlns:a16="http://schemas.microsoft.com/office/drawing/2014/main" id="{50DE5058-1FBF-4595-B390-AFA0BB5D5DCD}"/>
                      </a:ext>
                    </a:extLst>
                  </p:cNvPr>
                  <p:cNvSpPr/>
                  <p:nvPr/>
                </p:nvSpPr>
                <p:spPr>
                  <a:xfrm>
                    <a:off x="9452622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526CCE1F-3221-49C0-85F0-8A9475A76577}"/>
                      </a:ext>
                    </a:extLst>
                  </p:cNvPr>
                  <p:cNvSpPr/>
                  <p:nvPr/>
                </p:nvSpPr>
                <p:spPr>
                  <a:xfrm>
                    <a:off x="9160014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F19F08FE-87F9-4E82-A9F0-8D44FF3D3898}"/>
                      </a:ext>
                    </a:extLst>
                  </p:cNvPr>
                  <p:cNvSpPr/>
                  <p:nvPr/>
                </p:nvSpPr>
                <p:spPr>
                  <a:xfrm>
                    <a:off x="8867406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00E6D7D6-6DF3-41C4-BE0A-A4173F0BA900}"/>
                      </a:ext>
                    </a:extLst>
                  </p:cNvPr>
                  <p:cNvSpPr/>
                  <p:nvPr/>
                </p:nvSpPr>
                <p:spPr>
                  <a:xfrm>
                    <a:off x="9745230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3A6EA364-7826-4B47-B5C2-B4DF920D1C4B}"/>
                      </a:ext>
                    </a:extLst>
                  </p:cNvPr>
                  <p:cNvSpPr/>
                  <p:nvPr/>
                </p:nvSpPr>
                <p:spPr>
                  <a:xfrm>
                    <a:off x="10037838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6371E9E-192B-438D-A093-E4C0370DE715}"/>
                      </a:ext>
                    </a:extLst>
                  </p:cNvPr>
                  <p:cNvSpPr/>
                  <p:nvPr/>
                </p:nvSpPr>
                <p:spPr>
                  <a:xfrm>
                    <a:off x="10330446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2D687BDF-1782-4E74-B763-0C151C814EBA}"/>
                      </a:ext>
                    </a:extLst>
                  </p:cNvPr>
                  <p:cNvSpPr/>
                  <p:nvPr/>
                </p:nvSpPr>
                <p:spPr>
                  <a:xfrm>
                    <a:off x="10623054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611965FD-E6EE-402C-BAB7-C42AF56EAB8E}"/>
                      </a:ext>
                    </a:extLst>
                  </p:cNvPr>
                  <p:cNvSpPr/>
                  <p:nvPr/>
                </p:nvSpPr>
                <p:spPr>
                  <a:xfrm>
                    <a:off x="11500878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DFB94C2E-8067-41E9-AB8F-864CBB1F51BA}"/>
                      </a:ext>
                    </a:extLst>
                  </p:cNvPr>
                  <p:cNvSpPr/>
                  <p:nvPr/>
                </p:nvSpPr>
                <p:spPr>
                  <a:xfrm>
                    <a:off x="11208270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ABCC7E47-B3C9-4BF2-B2C7-467B1C898B85}"/>
                      </a:ext>
                    </a:extLst>
                  </p:cNvPr>
                  <p:cNvSpPr/>
                  <p:nvPr/>
                </p:nvSpPr>
                <p:spPr>
                  <a:xfrm>
                    <a:off x="10915662" y="267004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7B53224E-D216-4220-A9C3-67EC0A352E3F}"/>
                      </a:ext>
                    </a:extLst>
                  </p:cNvPr>
                  <p:cNvSpPr/>
                  <p:nvPr/>
                </p:nvSpPr>
                <p:spPr>
                  <a:xfrm>
                    <a:off x="380202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6D8CDFFB-D96D-44AF-B76F-DDC8D1DC9D12}"/>
                      </a:ext>
                    </a:extLst>
                  </p:cNvPr>
                  <p:cNvSpPr/>
                  <p:nvPr/>
                </p:nvSpPr>
                <p:spPr>
                  <a:xfrm>
                    <a:off x="672810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3EA6BDD3-5359-43A6-80FE-7298F72D8CF3}"/>
                      </a:ext>
                    </a:extLst>
                  </p:cNvPr>
                  <p:cNvSpPr/>
                  <p:nvPr/>
                </p:nvSpPr>
                <p:spPr>
                  <a:xfrm>
                    <a:off x="965418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7EA0FFDD-CE45-4FD2-A771-E08C6DA197BC}"/>
                      </a:ext>
                    </a:extLst>
                  </p:cNvPr>
                  <p:cNvSpPr/>
                  <p:nvPr/>
                </p:nvSpPr>
                <p:spPr>
                  <a:xfrm>
                    <a:off x="1258026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8F7021A6-E637-4602-A83F-E9CA0A8C8AA4}"/>
                      </a:ext>
                    </a:extLst>
                  </p:cNvPr>
                  <p:cNvSpPr/>
                  <p:nvPr/>
                </p:nvSpPr>
                <p:spPr>
                  <a:xfrm>
                    <a:off x="1550634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C3664673-06AA-4B5E-A86E-4E1B15C027D2}"/>
                      </a:ext>
                    </a:extLst>
                  </p:cNvPr>
                  <p:cNvSpPr/>
                  <p:nvPr/>
                </p:nvSpPr>
                <p:spPr>
                  <a:xfrm>
                    <a:off x="2428458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A1949052-1DC8-49FD-9A5D-FAD1F3E9658F}"/>
                      </a:ext>
                    </a:extLst>
                  </p:cNvPr>
                  <p:cNvSpPr/>
                  <p:nvPr/>
                </p:nvSpPr>
                <p:spPr>
                  <a:xfrm>
                    <a:off x="2135850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2626A388-21B1-4969-AA19-589F1847DCED}"/>
                      </a:ext>
                    </a:extLst>
                  </p:cNvPr>
                  <p:cNvSpPr/>
                  <p:nvPr/>
                </p:nvSpPr>
                <p:spPr>
                  <a:xfrm>
                    <a:off x="1843242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B4A5B384-A3C1-47A7-8A14-165C5BC2B72E}"/>
                      </a:ext>
                    </a:extLst>
                  </p:cNvPr>
                  <p:cNvSpPr/>
                  <p:nvPr/>
                </p:nvSpPr>
                <p:spPr>
                  <a:xfrm>
                    <a:off x="2721852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14341623-B308-4232-B393-46571C02D256}"/>
                      </a:ext>
                    </a:extLst>
                  </p:cNvPr>
                  <p:cNvSpPr/>
                  <p:nvPr/>
                </p:nvSpPr>
                <p:spPr>
                  <a:xfrm>
                    <a:off x="3014460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E355C0E3-E293-48A8-B5C5-3EA5C9132D36}"/>
                      </a:ext>
                    </a:extLst>
                  </p:cNvPr>
                  <p:cNvSpPr/>
                  <p:nvPr/>
                </p:nvSpPr>
                <p:spPr>
                  <a:xfrm>
                    <a:off x="3307068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29069A48-C371-4492-BAE3-3A23469CD895}"/>
                      </a:ext>
                    </a:extLst>
                  </p:cNvPr>
                  <p:cNvSpPr/>
                  <p:nvPr/>
                </p:nvSpPr>
                <p:spPr>
                  <a:xfrm>
                    <a:off x="3599676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95EA4B08-706B-4E7B-99E7-E4D4747A76EC}"/>
                      </a:ext>
                    </a:extLst>
                  </p:cNvPr>
                  <p:cNvSpPr/>
                  <p:nvPr/>
                </p:nvSpPr>
                <p:spPr>
                  <a:xfrm>
                    <a:off x="3892284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A24AE2C3-A68F-43D3-A7C1-8C7478D8435B}"/>
                      </a:ext>
                    </a:extLst>
                  </p:cNvPr>
                  <p:cNvSpPr/>
                  <p:nvPr/>
                </p:nvSpPr>
                <p:spPr>
                  <a:xfrm>
                    <a:off x="4770108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229DD594-FC4D-4D41-A2AC-55FB3450D19E}"/>
                      </a:ext>
                    </a:extLst>
                  </p:cNvPr>
                  <p:cNvSpPr/>
                  <p:nvPr/>
                </p:nvSpPr>
                <p:spPr>
                  <a:xfrm>
                    <a:off x="4477500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3A9E48AA-9866-4B10-98D3-FEFFE8E5BAC1}"/>
                      </a:ext>
                    </a:extLst>
                  </p:cNvPr>
                  <p:cNvSpPr/>
                  <p:nvPr/>
                </p:nvSpPr>
                <p:spPr>
                  <a:xfrm>
                    <a:off x="4184892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B8BDC5E6-484F-4409-AF1D-9111EF1E1663}"/>
                      </a:ext>
                    </a:extLst>
                  </p:cNvPr>
                  <p:cNvSpPr/>
                  <p:nvPr/>
                </p:nvSpPr>
                <p:spPr>
                  <a:xfrm>
                    <a:off x="5062716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C8037FBB-3F39-43F8-ABBA-67A52FF9C85C}"/>
                      </a:ext>
                    </a:extLst>
                  </p:cNvPr>
                  <p:cNvSpPr/>
                  <p:nvPr/>
                </p:nvSpPr>
                <p:spPr>
                  <a:xfrm>
                    <a:off x="5355324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3" name="Rectangle 342">
                    <a:extLst>
                      <a:ext uri="{FF2B5EF4-FFF2-40B4-BE49-F238E27FC236}">
                        <a16:creationId xmlns:a16="http://schemas.microsoft.com/office/drawing/2014/main" id="{04374769-3501-4047-B366-84FA7019B742}"/>
                      </a:ext>
                    </a:extLst>
                  </p:cNvPr>
                  <p:cNvSpPr/>
                  <p:nvPr/>
                </p:nvSpPr>
                <p:spPr>
                  <a:xfrm>
                    <a:off x="5647932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4" name="Rectangle 343">
                    <a:extLst>
                      <a:ext uri="{FF2B5EF4-FFF2-40B4-BE49-F238E27FC236}">
                        <a16:creationId xmlns:a16="http://schemas.microsoft.com/office/drawing/2014/main" id="{06D7FB35-9E86-4188-99FB-897D5C628787}"/>
                      </a:ext>
                    </a:extLst>
                  </p:cNvPr>
                  <p:cNvSpPr/>
                  <p:nvPr/>
                </p:nvSpPr>
                <p:spPr>
                  <a:xfrm>
                    <a:off x="5940540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4C04F067-6423-4777-BD56-65D2B4DE88D8}"/>
                      </a:ext>
                    </a:extLst>
                  </p:cNvPr>
                  <p:cNvSpPr/>
                  <p:nvPr/>
                </p:nvSpPr>
                <p:spPr>
                  <a:xfrm>
                    <a:off x="6233148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1F74EC79-12BD-4021-8E3D-D33D4C0628E0}"/>
                      </a:ext>
                    </a:extLst>
                  </p:cNvPr>
                  <p:cNvSpPr/>
                  <p:nvPr/>
                </p:nvSpPr>
                <p:spPr>
                  <a:xfrm>
                    <a:off x="7110972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37A90A0D-4899-4F96-91B8-2860D65A617F}"/>
                      </a:ext>
                    </a:extLst>
                  </p:cNvPr>
                  <p:cNvSpPr/>
                  <p:nvPr/>
                </p:nvSpPr>
                <p:spPr>
                  <a:xfrm>
                    <a:off x="6818364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C6B09342-456C-404C-97B3-E52FB3C4F6C1}"/>
                      </a:ext>
                    </a:extLst>
                  </p:cNvPr>
                  <p:cNvSpPr/>
                  <p:nvPr/>
                </p:nvSpPr>
                <p:spPr>
                  <a:xfrm>
                    <a:off x="6525756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ADB7D199-A762-4C97-A0CA-ED4AE8364F30}"/>
                      </a:ext>
                    </a:extLst>
                  </p:cNvPr>
                  <p:cNvSpPr/>
                  <p:nvPr/>
                </p:nvSpPr>
                <p:spPr>
                  <a:xfrm>
                    <a:off x="7404366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5D7039BA-CE7A-43E8-A12C-8E0E15039A70}"/>
                      </a:ext>
                    </a:extLst>
                  </p:cNvPr>
                  <p:cNvSpPr/>
                  <p:nvPr/>
                </p:nvSpPr>
                <p:spPr>
                  <a:xfrm>
                    <a:off x="7696974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5ED74848-0649-41F5-8C09-3CAF74606641}"/>
                      </a:ext>
                    </a:extLst>
                  </p:cNvPr>
                  <p:cNvSpPr/>
                  <p:nvPr/>
                </p:nvSpPr>
                <p:spPr>
                  <a:xfrm>
                    <a:off x="7989582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D50F647A-7496-4CA7-87D0-FFC95D7C43F1}"/>
                      </a:ext>
                    </a:extLst>
                  </p:cNvPr>
                  <p:cNvSpPr/>
                  <p:nvPr/>
                </p:nvSpPr>
                <p:spPr>
                  <a:xfrm>
                    <a:off x="8282190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2077178F-0F3A-448C-A36E-43297E8D588D}"/>
                      </a:ext>
                    </a:extLst>
                  </p:cNvPr>
                  <p:cNvSpPr/>
                  <p:nvPr/>
                </p:nvSpPr>
                <p:spPr>
                  <a:xfrm>
                    <a:off x="8574798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D5B54FF0-0051-4F5F-BB28-B94779C553D9}"/>
                      </a:ext>
                    </a:extLst>
                  </p:cNvPr>
                  <p:cNvSpPr/>
                  <p:nvPr/>
                </p:nvSpPr>
                <p:spPr>
                  <a:xfrm>
                    <a:off x="9452622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3E0E7A18-F154-4AA4-A3A9-74A080120AC4}"/>
                      </a:ext>
                    </a:extLst>
                  </p:cNvPr>
                  <p:cNvSpPr/>
                  <p:nvPr/>
                </p:nvSpPr>
                <p:spPr>
                  <a:xfrm>
                    <a:off x="9160014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6BBA1220-D4AE-4DA3-8737-025D31774E1C}"/>
                      </a:ext>
                    </a:extLst>
                  </p:cNvPr>
                  <p:cNvSpPr/>
                  <p:nvPr/>
                </p:nvSpPr>
                <p:spPr>
                  <a:xfrm>
                    <a:off x="8867406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69CADA72-12C4-4E6C-8996-5AFA033A2543}"/>
                      </a:ext>
                    </a:extLst>
                  </p:cNvPr>
                  <p:cNvSpPr/>
                  <p:nvPr/>
                </p:nvSpPr>
                <p:spPr>
                  <a:xfrm>
                    <a:off x="9745230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E926CE30-EBF9-4602-90E3-CF4F81223C16}"/>
                      </a:ext>
                    </a:extLst>
                  </p:cNvPr>
                  <p:cNvSpPr/>
                  <p:nvPr/>
                </p:nvSpPr>
                <p:spPr>
                  <a:xfrm>
                    <a:off x="10037838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E1635189-0E7F-40A9-BFAE-CED01F47F1DE}"/>
                      </a:ext>
                    </a:extLst>
                  </p:cNvPr>
                  <p:cNvSpPr/>
                  <p:nvPr/>
                </p:nvSpPr>
                <p:spPr>
                  <a:xfrm>
                    <a:off x="10330446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BE3C962B-C0B3-4874-A49D-F35476F28789}"/>
                      </a:ext>
                    </a:extLst>
                  </p:cNvPr>
                  <p:cNvSpPr/>
                  <p:nvPr/>
                </p:nvSpPr>
                <p:spPr>
                  <a:xfrm>
                    <a:off x="10623054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CF07ED6D-4571-4B12-9BD2-44BB6288D764}"/>
                      </a:ext>
                    </a:extLst>
                  </p:cNvPr>
                  <p:cNvSpPr/>
                  <p:nvPr/>
                </p:nvSpPr>
                <p:spPr>
                  <a:xfrm>
                    <a:off x="11500878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55586185-D290-460D-8E86-7473C19C50AC}"/>
                      </a:ext>
                    </a:extLst>
                  </p:cNvPr>
                  <p:cNvSpPr/>
                  <p:nvPr/>
                </p:nvSpPr>
                <p:spPr>
                  <a:xfrm>
                    <a:off x="11208270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1230E187-081B-4472-86F4-57A50BC741EC}"/>
                      </a:ext>
                    </a:extLst>
                  </p:cNvPr>
                  <p:cNvSpPr/>
                  <p:nvPr/>
                </p:nvSpPr>
                <p:spPr>
                  <a:xfrm>
                    <a:off x="10915662" y="296265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E6AF462A-04E8-4497-9DF7-9143806C4E5E}"/>
                      </a:ext>
                    </a:extLst>
                  </p:cNvPr>
                  <p:cNvSpPr/>
                  <p:nvPr/>
                </p:nvSpPr>
                <p:spPr>
                  <a:xfrm>
                    <a:off x="380988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70178FAF-4A85-474D-9AB0-F1AC6E99656F}"/>
                      </a:ext>
                    </a:extLst>
                  </p:cNvPr>
                  <p:cNvSpPr/>
                  <p:nvPr/>
                </p:nvSpPr>
                <p:spPr>
                  <a:xfrm>
                    <a:off x="673596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89470058-E535-4341-AE21-B7AB8F5EC52D}"/>
                      </a:ext>
                    </a:extLst>
                  </p:cNvPr>
                  <p:cNvSpPr/>
                  <p:nvPr/>
                </p:nvSpPr>
                <p:spPr>
                  <a:xfrm>
                    <a:off x="966204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3CF98BFF-8D16-47BA-8808-75B6435B9F52}"/>
                      </a:ext>
                    </a:extLst>
                  </p:cNvPr>
                  <p:cNvSpPr/>
                  <p:nvPr/>
                </p:nvSpPr>
                <p:spPr>
                  <a:xfrm>
                    <a:off x="1258812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135EE424-F4BB-4AED-97F0-2E563E133B58}"/>
                      </a:ext>
                    </a:extLst>
                  </p:cNvPr>
                  <p:cNvSpPr/>
                  <p:nvPr/>
                </p:nvSpPr>
                <p:spPr>
                  <a:xfrm>
                    <a:off x="1551420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2411BE30-384F-4C65-B3F8-EC481B0F0A06}"/>
                      </a:ext>
                    </a:extLst>
                  </p:cNvPr>
                  <p:cNvSpPr/>
                  <p:nvPr/>
                </p:nvSpPr>
                <p:spPr>
                  <a:xfrm>
                    <a:off x="2429244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D84ADEB-553F-4CC6-8974-67AB1FECDDEB}"/>
                      </a:ext>
                    </a:extLst>
                  </p:cNvPr>
                  <p:cNvSpPr/>
                  <p:nvPr/>
                </p:nvSpPr>
                <p:spPr>
                  <a:xfrm>
                    <a:off x="2136636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9F218DB7-0819-485A-BF23-90C782FADB88}"/>
                      </a:ext>
                    </a:extLst>
                  </p:cNvPr>
                  <p:cNvSpPr/>
                  <p:nvPr/>
                </p:nvSpPr>
                <p:spPr>
                  <a:xfrm>
                    <a:off x="1844028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6DA6CA9E-F0C5-4F5C-8C1B-5CB5CD45B143}"/>
                      </a:ext>
                    </a:extLst>
                  </p:cNvPr>
                  <p:cNvSpPr/>
                  <p:nvPr/>
                </p:nvSpPr>
                <p:spPr>
                  <a:xfrm>
                    <a:off x="2722638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43BCE304-EF4A-4A3C-899B-28DBF74EAFE3}"/>
                      </a:ext>
                    </a:extLst>
                  </p:cNvPr>
                  <p:cNvSpPr/>
                  <p:nvPr/>
                </p:nvSpPr>
                <p:spPr>
                  <a:xfrm>
                    <a:off x="3015246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F4B9C87E-7903-4FCD-BFF8-C81E77D8AFFF}"/>
                      </a:ext>
                    </a:extLst>
                  </p:cNvPr>
                  <p:cNvSpPr/>
                  <p:nvPr/>
                </p:nvSpPr>
                <p:spPr>
                  <a:xfrm>
                    <a:off x="3307854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E9B02BAF-80E0-4C5F-B1A2-66006E59F8AB}"/>
                      </a:ext>
                    </a:extLst>
                  </p:cNvPr>
                  <p:cNvSpPr/>
                  <p:nvPr/>
                </p:nvSpPr>
                <p:spPr>
                  <a:xfrm>
                    <a:off x="3600462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6" name="Rectangle 375">
                    <a:extLst>
                      <a:ext uri="{FF2B5EF4-FFF2-40B4-BE49-F238E27FC236}">
                        <a16:creationId xmlns:a16="http://schemas.microsoft.com/office/drawing/2014/main" id="{EEAD7498-EA6B-4B0B-A1E1-2CF656A37980}"/>
                      </a:ext>
                    </a:extLst>
                  </p:cNvPr>
                  <p:cNvSpPr/>
                  <p:nvPr/>
                </p:nvSpPr>
                <p:spPr>
                  <a:xfrm>
                    <a:off x="3893070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7" name="Rectangle 376">
                    <a:extLst>
                      <a:ext uri="{FF2B5EF4-FFF2-40B4-BE49-F238E27FC236}">
                        <a16:creationId xmlns:a16="http://schemas.microsoft.com/office/drawing/2014/main" id="{04175FD7-CE14-459E-9EEA-99E40BF54B87}"/>
                      </a:ext>
                    </a:extLst>
                  </p:cNvPr>
                  <p:cNvSpPr/>
                  <p:nvPr/>
                </p:nvSpPr>
                <p:spPr>
                  <a:xfrm>
                    <a:off x="4770894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0975AEE5-FE76-479C-B135-D02344586D3D}"/>
                      </a:ext>
                    </a:extLst>
                  </p:cNvPr>
                  <p:cNvSpPr/>
                  <p:nvPr/>
                </p:nvSpPr>
                <p:spPr>
                  <a:xfrm>
                    <a:off x="4478286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4AD01F9D-9839-41C3-9768-D53092932949}"/>
                      </a:ext>
                    </a:extLst>
                  </p:cNvPr>
                  <p:cNvSpPr/>
                  <p:nvPr/>
                </p:nvSpPr>
                <p:spPr>
                  <a:xfrm>
                    <a:off x="4185678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ADB57E3F-9876-41C9-A31F-7445AAAC1A96}"/>
                      </a:ext>
                    </a:extLst>
                  </p:cNvPr>
                  <p:cNvSpPr/>
                  <p:nvPr/>
                </p:nvSpPr>
                <p:spPr>
                  <a:xfrm>
                    <a:off x="5063502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850FBB80-CEDA-4142-9AD7-66611B2CA4E3}"/>
                      </a:ext>
                    </a:extLst>
                  </p:cNvPr>
                  <p:cNvSpPr/>
                  <p:nvPr/>
                </p:nvSpPr>
                <p:spPr>
                  <a:xfrm>
                    <a:off x="5356110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22BE0CC2-6D27-43C5-8BF2-CA53EB5020C0}"/>
                      </a:ext>
                    </a:extLst>
                  </p:cNvPr>
                  <p:cNvSpPr/>
                  <p:nvPr/>
                </p:nvSpPr>
                <p:spPr>
                  <a:xfrm>
                    <a:off x="5648718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55B64909-513B-44D2-9568-E7E84C2BDBA7}"/>
                      </a:ext>
                    </a:extLst>
                  </p:cNvPr>
                  <p:cNvSpPr/>
                  <p:nvPr/>
                </p:nvSpPr>
                <p:spPr>
                  <a:xfrm>
                    <a:off x="5941326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40B7DDE8-CD6B-44D1-94B3-F315870B98C3}"/>
                      </a:ext>
                    </a:extLst>
                  </p:cNvPr>
                  <p:cNvSpPr/>
                  <p:nvPr/>
                </p:nvSpPr>
                <p:spPr>
                  <a:xfrm>
                    <a:off x="6233934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DF6B1069-4E11-4F3B-BBA6-FCA40E4D78D2}"/>
                      </a:ext>
                    </a:extLst>
                  </p:cNvPr>
                  <p:cNvSpPr/>
                  <p:nvPr/>
                </p:nvSpPr>
                <p:spPr>
                  <a:xfrm>
                    <a:off x="7111758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35712F6D-3E66-4618-8362-1EA5A1CAE319}"/>
                      </a:ext>
                    </a:extLst>
                  </p:cNvPr>
                  <p:cNvSpPr/>
                  <p:nvPr/>
                </p:nvSpPr>
                <p:spPr>
                  <a:xfrm>
                    <a:off x="6819150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FC7AA20D-6192-4653-8069-742A0A414DF5}"/>
                      </a:ext>
                    </a:extLst>
                  </p:cNvPr>
                  <p:cNvSpPr/>
                  <p:nvPr/>
                </p:nvSpPr>
                <p:spPr>
                  <a:xfrm>
                    <a:off x="6526542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A842763B-D653-4946-AD84-97E080BA71FA}"/>
                      </a:ext>
                    </a:extLst>
                  </p:cNvPr>
                  <p:cNvSpPr/>
                  <p:nvPr/>
                </p:nvSpPr>
                <p:spPr>
                  <a:xfrm>
                    <a:off x="7405152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612E0283-EB14-4F14-AA80-9910A349D5E5}"/>
                      </a:ext>
                    </a:extLst>
                  </p:cNvPr>
                  <p:cNvSpPr/>
                  <p:nvPr/>
                </p:nvSpPr>
                <p:spPr>
                  <a:xfrm>
                    <a:off x="7697760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DDF24401-680F-448F-8726-4A24A21F4F21}"/>
                      </a:ext>
                    </a:extLst>
                  </p:cNvPr>
                  <p:cNvSpPr/>
                  <p:nvPr/>
                </p:nvSpPr>
                <p:spPr>
                  <a:xfrm>
                    <a:off x="7990368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6E3CE308-CB65-495E-B245-420653990B5F}"/>
                      </a:ext>
                    </a:extLst>
                  </p:cNvPr>
                  <p:cNvSpPr/>
                  <p:nvPr/>
                </p:nvSpPr>
                <p:spPr>
                  <a:xfrm>
                    <a:off x="8282976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AD7594A2-F6A2-4F14-890E-F49F6ACFA6AA}"/>
                      </a:ext>
                    </a:extLst>
                  </p:cNvPr>
                  <p:cNvSpPr/>
                  <p:nvPr/>
                </p:nvSpPr>
                <p:spPr>
                  <a:xfrm>
                    <a:off x="8575584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760C2181-6067-48BC-85EF-51BB0076650E}"/>
                      </a:ext>
                    </a:extLst>
                  </p:cNvPr>
                  <p:cNvSpPr/>
                  <p:nvPr/>
                </p:nvSpPr>
                <p:spPr>
                  <a:xfrm>
                    <a:off x="9453408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1D99DDD2-9A16-4C58-8828-242AEAEE2FC5}"/>
                      </a:ext>
                    </a:extLst>
                  </p:cNvPr>
                  <p:cNvSpPr/>
                  <p:nvPr/>
                </p:nvSpPr>
                <p:spPr>
                  <a:xfrm>
                    <a:off x="9160800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A69C487E-C489-4A3B-A239-19346A9A84DB}"/>
                      </a:ext>
                    </a:extLst>
                  </p:cNvPr>
                  <p:cNvSpPr/>
                  <p:nvPr/>
                </p:nvSpPr>
                <p:spPr>
                  <a:xfrm>
                    <a:off x="8868192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91658788-05D5-4C07-939A-2DAD69BA0AD0}"/>
                      </a:ext>
                    </a:extLst>
                  </p:cNvPr>
                  <p:cNvSpPr/>
                  <p:nvPr/>
                </p:nvSpPr>
                <p:spPr>
                  <a:xfrm>
                    <a:off x="9746016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F714D1CC-7F3F-4691-AF22-89F42D9027F2}"/>
                      </a:ext>
                    </a:extLst>
                  </p:cNvPr>
                  <p:cNvSpPr/>
                  <p:nvPr/>
                </p:nvSpPr>
                <p:spPr>
                  <a:xfrm>
                    <a:off x="10038624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FCC2D031-25A7-4AEC-ADDD-F63E89460B30}"/>
                      </a:ext>
                    </a:extLst>
                  </p:cNvPr>
                  <p:cNvSpPr/>
                  <p:nvPr/>
                </p:nvSpPr>
                <p:spPr>
                  <a:xfrm>
                    <a:off x="10331232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8B15D1EF-BA19-46AB-B572-BF0B78FF40FB}"/>
                      </a:ext>
                    </a:extLst>
                  </p:cNvPr>
                  <p:cNvSpPr/>
                  <p:nvPr/>
                </p:nvSpPr>
                <p:spPr>
                  <a:xfrm>
                    <a:off x="10623840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A0C10E49-2655-4864-82E7-A32683E20C74}"/>
                      </a:ext>
                    </a:extLst>
                  </p:cNvPr>
                  <p:cNvSpPr/>
                  <p:nvPr/>
                </p:nvSpPr>
                <p:spPr>
                  <a:xfrm>
                    <a:off x="11501664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A0CB5209-808A-4E62-828D-7F2B0876F439}"/>
                      </a:ext>
                    </a:extLst>
                  </p:cNvPr>
                  <p:cNvSpPr/>
                  <p:nvPr/>
                </p:nvSpPr>
                <p:spPr>
                  <a:xfrm>
                    <a:off x="11209056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7ED1E141-3BDE-4977-8649-C678DA8E99E4}"/>
                      </a:ext>
                    </a:extLst>
                  </p:cNvPr>
                  <p:cNvSpPr/>
                  <p:nvPr/>
                </p:nvSpPr>
                <p:spPr>
                  <a:xfrm>
                    <a:off x="10916448" y="3257550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6D15C557-544A-4C6C-9C26-9742961DA2C2}"/>
                      </a:ext>
                    </a:extLst>
                  </p:cNvPr>
                  <p:cNvSpPr/>
                  <p:nvPr/>
                </p:nvSpPr>
                <p:spPr>
                  <a:xfrm>
                    <a:off x="380988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68C9A82E-660D-4124-9CFC-08C10A85DE85}"/>
                      </a:ext>
                    </a:extLst>
                  </p:cNvPr>
                  <p:cNvSpPr/>
                  <p:nvPr/>
                </p:nvSpPr>
                <p:spPr>
                  <a:xfrm>
                    <a:off x="673596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784F89C6-7AD6-45FB-B0CD-DAE61C6817A4}"/>
                      </a:ext>
                    </a:extLst>
                  </p:cNvPr>
                  <p:cNvSpPr/>
                  <p:nvPr/>
                </p:nvSpPr>
                <p:spPr>
                  <a:xfrm>
                    <a:off x="966204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F167274E-5687-4867-8D88-AA320E20AF37}"/>
                      </a:ext>
                    </a:extLst>
                  </p:cNvPr>
                  <p:cNvSpPr/>
                  <p:nvPr/>
                </p:nvSpPr>
                <p:spPr>
                  <a:xfrm>
                    <a:off x="1258812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8C9DA21B-E560-4349-BC35-0C4AFEC8A0FC}"/>
                      </a:ext>
                    </a:extLst>
                  </p:cNvPr>
                  <p:cNvSpPr/>
                  <p:nvPr/>
                </p:nvSpPr>
                <p:spPr>
                  <a:xfrm>
                    <a:off x="1551420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D380653A-B337-4AB8-ADAB-3022910D9ECE}"/>
                      </a:ext>
                    </a:extLst>
                  </p:cNvPr>
                  <p:cNvSpPr/>
                  <p:nvPr/>
                </p:nvSpPr>
                <p:spPr>
                  <a:xfrm>
                    <a:off x="2429244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19B9BA77-F94C-43A6-9724-ECDE1CF9DF31}"/>
                      </a:ext>
                    </a:extLst>
                  </p:cNvPr>
                  <p:cNvSpPr/>
                  <p:nvPr/>
                </p:nvSpPr>
                <p:spPr>
                  <a:xfrm>
                    <a:off x="2136636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FFDFD349-CB68-4B61-B7F0-53DA86B676DA}"/>
                      </a:ext>
                    </a:extLst>
                  </p:cNvPr>
                  <p:cNvSpPr/>
                  <p:nvPr/>
                </p:nvSpPr>
                <p:spPr>
                  <a:xfrm>
                    <a:off x="1844028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C7CD504F-F989-4364-925C-B7332EDC7F8B}"/>
                      </a:ext>
                    </a:extLst>
                  </p:cNvPr>
                  <p:cNvSpPr/>
                  <p:nvPr/>
                </p:nvSpPr>
                <p:spPr>
                  <a:xfrm>
                    <a:off x="2722638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36C91ABE-597D-4FC6-9FBF-D4A3A85CBCF5}"/>
                      </a:ext>
                    </a:extLst>
                  </p:cNvPr>
                  <p:cNvSpPr/>
                  <p:nvPr/>
                </p:nvSpPr>
                <p:spPr>
                  <a:xfrm>
                    <a:off x="3015246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B53C9D61-5BB2-4037-AFF5-C44810122729}"/>
                      </a:ext>
                    </a:extLst>
                  </p:cNvPr>
                  <p:cNvSpPr/>
                  <p:nvPr/>
                </p:nvSpPr>
                <p:spPr>
                  <a:xfrm>
                    <a:off x="3307854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40C03BA5-CAD7-4D4E-9E57-A6A8037F9E0F}"/>
                      </a:ext>
                    </a:extLst>
                  </p:cNvPr>
                  <p:cNvSpPr/>
                  <p:nvPr/>
                </p:nvSpPr>
                <p:spPr>
                  <a:xfrm>
                    <a:off x="3600462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C4898C83-EFF6-4572-B2D3-BA052BDCD2EA}"/>
                      </a:ext>
                    </a:extLst>
                  </p:cNvPr>
                  <p:cNvSpPr/>
                  <p:nvPr/>
                </p:nvSpPr>
                <p:spPr>
                  <a:xfrm>
                    <a:off x="3893070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5EE65816-685F-4FEF-9315-9B28CD6ACDE8}"/>
                      </a:ext>
                    </a:extLst>
                  </p:cNvPr>
                  <p:cNvSpPr/>
                  <p:nvPr/>
                </p:nvSpPr>
                <p:spPr>
                  <a:xfrm>
                    <a:off x="4770894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B2492D89-08F5-48BE-82F7-6C15A7C3CADD}"/>
                      </a:ext>
                    </a:extLst>
                  </p:cNvPr>
                  <p:cNvSpPr/>
                  <p:nvPr/>
                </p:nvSpPr>
                <p:spPr>
                  <a:xfrm>
                    <a:off x="4478286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39D03735-22AC-4EB7-823F-A26EA4793B57}"/>
                      </a:ext>
                    </a:extLst>
                  </p:cNvPr>
                  <p:cNvSpPr/>
                  <p:nvPr/>
                </p:nvSpPr>
                <p:spPr>
                  <a:xfrm>
                    <a:off x="4185678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773C0C0B-2923-4992-91AD-925CCD9D5A8E}"/>
                      </a:ext>
                    </a:extLst>
                  </p:cNvPr>
                  <p:cNvSpPr/>
                  <p:nvPr/>
                </p:nvSpPr>
                <p:spPr>
                  <a:xfrm>
                    <a:off x="5063502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D72ACC32-22B3-4895-9827-4ACBF29BEE82}"/>
                      </a:ext>
                    </a:extLst>
                  </p:cNvPr>
                  <p:cNvSpPr/>
                  <p:nvPr/>
                </p:nvSpPr>
                <p:spPr>
                  <a:xfrm>
                    <a:off x="5356110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51EFBDB0-F4B5-4240-8B33-23B135F10684}"/>
                      </a:ext>
                    </a:extLst>
                  </p:cNvPr>
                  <p:cNvSpPr/>
                  <p:nvPr/>
                </p:nvSpPr>
                <p:spPr>
                  <a:xfrm>
                    <a:off x="5648718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D69D2EF7-513A-4F04-8007-AE2620A58E7A}"/>
                      </a:ext>
                    </a:extLst>
                  </p:cNvPr>
                  <p:cNvSpPr/>
                  <p:nvPr/>
                </p:nvSpPr>
                <p:spPr>
                  <a:xfrm>
                    <a:off x="5941326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A1F7B98C-1994-4E6C-9331-E80828150934}"/>
                      </a:ext>
                    </a:extLst>
                  </p:cNvPr>
                  <p:cNvSpPr/>
                  <p:nvPr/>
                </p:nvSpPr>
                <p:spPr>
                  <a:xfrm>
                    <a:off x="6233934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42DDDBC3-789D-4466-9386-0B02F7C41A75}"/>
                      </a:ext>
                    </a:extLst>
                  </p:cNvPr>
                  <p:cNvSpPr/>
                  <p:nvPr/>
                </p:nvSpPr>
                <p:spPr>
                  <a:xfrm>
                    <a:off x="7111758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CF5A24A0-3B93-438F-A5F2-D973ABEA80F2}"/>
                      </a:ext>
                    </a:extLst>
                  </p:cNvPr>
                  <p:cNvSpPr/>
                  <p:nvPr/>
                </p:nvSpPr>
                <p:spPr>
                  <a:xfrm>
                    <a:off x="6819150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9D9A78BE-F6B2-44A3-91A2-04312B749F8E}"/>
                      </a:ext>
                    </a:extLst>
                  </p:cNvPr>
                  <p:cNvSpPr/>
                  <p:nvPr/>
                </p:nvSpPr>
                <p:spPr>
                  <a:xfrm>
                    <a:off x="6526542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1CA8276C-3D3E-4ADA-BCED-C7E6C5601139}"/>
                      </a:ext>
                    </a:extLst>
                  </p:cNvPr>
                  <p:cNvSpPr/>
                  <p:nvPr/>
                </p:nvSpPr>
                <p:spPr>
                  <a:xfrm>
                    <a:off x="7405152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8306C073-D044-410B-BDE0-83DA37B457D7}"/>
                      </a:ext>
                    </a:extLst>
                  </p:cNvPr>
                  <p:cNvSpPr/>
                  <p:nvPr/>
                </p:nvSpPr>
                <p:spPr>
                  <a:xfrm>
                    <a:off x="7697760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98320376-6587-4E79-9C8A-5CBB986BCDFA}"/>
                      </a:ext>
                    </a:extLst>
                  </p:cNvPr>
                  <p:cNvSpPr/>
                  <p:nvPr/>
                </p:nvSpPr>
                <p:spPr>
                  <a:xfrm>
                    <a:off x="7990368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F51CEDA7-791F-40A0-BDC0-FE9447D57086}"/>
                      </a:ext>
                    </a:extLst>
                  </p:cNvPr>
                  <p:cNvSpPr/>
                  <p:nvPr/>
                </p:nvSpPr>
                <p:spPr>
                  <a:xfrm>
                    <a:off x="8282976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C353F183-4119-43D9-A05F-3297260DB210}"/>
                      </a:ext>
                    </a:extLst>
                  </p:cNvPr>
                  <p:cNvSpPr/>
                  <p:nvPr/>
                </p:nvSpPr>
                <p:spPr>
                  <a:xfrm>
                    <a:off x="8575584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DBFD9172-A0C8-44DE-843F-A97D2A25F77B}"/>
                      </a:ext>
                    </a:extLst>
                  </p:cNvPr>
                  <p:cNvSpPr/>
                  <p:nvPr/>
                </p:nvSpPr>
                <p:spPr>
                  <a:xfrm>
                    <a:off x="9453408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221C8DB0-CDB6-423F-97B4-8448496A514A}"/>
                      </a:ext>
                    </a:extLst>
                  </p:cNvPr>
                  <p:cNvSpPr/>
                  <p:nvPr/>
                </p:nvSpPr>
                <p:spPr>
                  <a:xfrm>
                    <a:off x="9160800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D8997AA1-A5A0-4706-A4B8-427DFB11242D}"/>
                      </a:ext>
                    </a:extLst>
                  </p:cNvPr>
                  <p:cNvSpPr/>
                  <p:nvPr/>
                </p:nvSpPr>
                <p:spPr>
                  <a:xfrm>
                    <a:off x="8868192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7799B740-976B-4D08-A1E5-8E90E849BDB2}"/>
                      </a:ext>
                    </a:extLst>
                  </p:cNvPr>
                  <p:cNvSpPr/>
                  <p:nvPr/>
                </p:nvSpPr>
                <p:spPr>
                  <a:xfrm>
                    <a:off x="9746016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5B546D41-AE65-44FA-8BC3-8FA6B80FA758}"/>
                      </a:ext>
                    </a:extLst>
                  </p:cNvPr>
                  <p:cNvSpPr/>
                  <p:nvPr/>
                </p:nvSpPr>
                <p:spPr>
                  <a:xfrm>
                    <a:off x="10038624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6D60F380-8CE8-4EF1-9248-97E4045D6118}"/>
                      </a:ext>
                    </a:extLst>
                  </p:cNvPr>
                  <p:cNvSpPr/>
                  <p:nvPr/>
                </p:nvSpPr>
                <p:spPr>
                  <a:xfrm>
                    <a:off x="10331232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F764E155-537C-4963-9897-027706DDB5A4}"/>
                      </a:ext>
                    </a:extLst>
                  </p:cNvPr>
                  <p:cNvSpPr/>
                  <p:nvPr/>
                </p:nvSpPr>
                <p:spPr>
                  <a:xfrm>
                    <a:off x="10623840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52AD2F26-92FC-49A0-8C15-17F6F6533C75}"/>
                      </a:ext>
                    </a:extLst>
                  </p:cNvPr>
                  <p:cNvSpPr/>
                  <p:nvPr/>
                </p:nvSpPr>
                <p:spPr>
                  <a:xfrm>
                    <a:off x="11501664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2A30E66D-DAD6-4FAF-9B75-F03F6795BF39}"/>
                      </a:ext>
                    </a:extLst>
                  </p:cNvPr>
                  <p:cNvSpPr/>
                  <p:nvPr/>
                </p:nvSpPr>
                <p:spPr>
                  <a:xfrm>
                    <a:off x="11209056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05024FAB-5F69-4647-98AC-DC02C96AF588}"/>
                      </a:ext>
                    </a:extLst>
                  </p:cNvPr>
                  <p:cNvSpPr/>
                  <p:nvPr/>
                </p:nvSpPr>
                <p:spPr>
                  <a:xfrm>
                    <a:off x="10916448" y="3550158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3BD0CA88-B58A-41D4-A4A0-F2D34480715A}"/>
                      </a:ext>
                    </a:extLst>
                  </p:cNvPr>
                  <p:cNvSpPr/>
                  <p:nvPr/>
                </p:nvSpPr>
                <p:spPr>
                  <a:xfrm>
                    <a:off x="380988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73AA76E1-95E7-4306-A8EB-F5E07CEF3609}"/>
                      </a:ext>
                    </a:extLst>
                  </p:cNvPr>
                  <p:cNvSpPr/>
                  <p:nvPr/>
                </p:nvSpPr>
                <p:spPr>
                  <a:xfrm>
                    <a:off x="673596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8E322866-9885-4DFA-BEC5-7CE2C32A7F50}"/>
                      </a:ext>
                    </a:extLst>
                  </p:cNvPr>
                  <p:cNvSpPr/>
                  <p:nvPr/>
                </p:nvSpPr>
                <p:spPr>
                  <a:xfrm>
                    <a:off x="966204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8FBD2964-3A74-462D-9770-D069F1FFBA0E}"/>
                      </a:ext>
                    </a:extLst>
                  </p:cNvPr>
                  <p:cNvSpPr/>
                  <p:nvPr/>
                </p:nvSpPr>
                <p:spPr>
                  <a:xfrm>
                    <a:off x="1258812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87D2A533-A8A0-4781-8D4F-887C74C6BA24}"/>
                      </a:ext>
                    </a:extLst>
                  </p:cNvPr>
                  <p:cNvSpPr/>
                  <p:nvPr/>
                </p:nvSpPr>
                <p:spPr>
                  <a:xfrm>
                    <a:off x="1551420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BB2923F1-40B7-40CD-B425-DAB14BD45D51}"/>
                      </a:ext>
                    </a:extLst>
                  </p:cNvPr>
                  <p:cNvSpPr/>
                  <p:nvPr/>
                </p:nvSpPr>
                <p:spPr>
                  <a:xfrm>
                    <a:off x="2429244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E7FB79DE-BC9A-44AE-8285-92AC934F4DE9}"/>
                      </a:ext>
                    </a:extLst>
                  </p:cNvPr>
                  <p:cNvSpPr/>
                  <p:nvPr/>
                </p:nvSpPr>
                <p:spPr>
                  <a:xfrm>
                    <a:off x="2136636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EDED8DC9-E468-4138-8606-205E497B2E4F}"/>
                      </a:ext>
                    </a:extLst>
                  </p:cNvPr>
                  <p:cNvSpPr/>
                  <p:nvPr/>
                </p:nvSpPr>
                <p:spPr>
                  <a:xfrm>
                    <a:off x="1844028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704368C4-F16C-4628-B698-DF042E26580B}"/>
                      </a:ext>
                    </a:extLst>
                  </p:cNvPr>
                  <p:cNvSpPr/>
                  <p:nvPr/>
                </p:nvSpPr>
                <p:spPr>
                  <a:xfrm>
                    <a:off x="2722638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029F096B-4EFC-4877-9D5D-3172DFE4E03D}"/>
                      </a:ext>
                    </a:extLst>
                  </p:cNvPr>
                  <p:cNvSpPr/>
                  <p:nvPr/>
                </p:nvSpPr>
                <p:spPr>
                  <a:xfrm>
                    <a:off x="3015246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D721D61F-C9A1-46BE-A710-7A691B8A7A13}"/>
                      </a:ext>
                    </a:extLst>
                  </p:cNvPr>
                  <p:cNvSpPr/>
                  <p:nvPr/>
                </p:nvSpPr>
                <p:spPr>
                  <a:xfrm>
                    <a:off x="3307854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EBC499B3-CD53-4238-8025-1F2163ED4533}"/>
                      </a:ext>
                    </a:extLst>
                  </p:cNvPr>
                  <p:cNvSpPr/>
                  <p:nvPr/>
                </p:nvSpPr>
                <p:spPr>
                  <a:xfrm>
                    <a:off x="3600462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BA2A07D2-61C5-411F-9953-154580C05F7B}"/>
                      </a:ext>
                    </a:extLst>
                  </p:cNvPr>
                  <p:cNvSpPr/>
                  <p:nvPr/>
                </p:nvSpPr>
                <p:spPr>
                  <a:xfrm>
                    <a:off x="3893070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2317190E-025E-47A7-A3E7-47078E6E7D4A}"/>
                      </a:ext>
                    </a:extLst>
                  </p:cNvPr>
                  <p:cNvSpPr/>
                  <p:nvPr/>
                </p:nvSpPr>
                <p:spPr>
                  <a:xfrm>
                    <a:off x="4770894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103DFDE8-45C3-4128-9386-A63D286CAC0B}"/>
                      </a:ext>
                    </a:extLst>
                  </p:cNvPr>
                  <p:cNvSpPr/>
                  <p:nvPr/>
                </p:nvSpPr>
                <p:spPr>
                  <a:xfrm>
                    <a:off x="4478286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A644929E-666F-445E-8C3B-1B2D6183F0FB}"/>
                      </a:ext>
                    </a:extLst>
                  </p:cNvPr>
                  <p:cNvSpPr/>
                  <p:nvPr/>
                </p:nvSpPr>
                <p:spPr>
                  <a:xfrm>
                    <a:off x="4185678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D6971D87-BDCF-4E46-876F-1E5D121E6963}"/>
                      </a:ext>
                    </a:extLst>
                  </p:cNvPr>
                  <p:cNvSpPr/>
                  <p:nvPr/>
                </p:nvSpPr>
                <p:spPr>
                  <a:xfrm>
                    <a:off x="5063502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77927099-3A56-429A-B5E0-C4EB70694D4D}"/>
                      </a:ext>
                    </a:extLst>
                  </p:cNvPr>
                  <p:cNvSpPr/>
                  <p:nvPr/>
                </p:nvSpPr>
                <p:spPr>
                  <a:xfrm>
                    <a:off x="5356110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B06683A3-3510-48C9-AAFA-2740D60BFA61}"/>
                      </a:ext>
                    </a:extLst>
                  </p:cNvPr>
                  <p:cNvSpPr/>
                  <p:nvPr/>
                </p:nvSpPr>
                <p:spPr>
                  <a:xfrm>
                    <a:off x="5648718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80AA4CB3-0990-4058-8BAD-E0EE2395C3CE}"/>
                      </a:ext>
                    </a:extLst>
                  </p:cNvPr>
                  <p:cNvSpPr/>
                  <p:nvPr/>
                </p:nvSpPr>
                <p:spPr>
                  <a:xfrm>
                    <a:off x="5941326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52E1FDAE-74FC-483A-9393-043AAE2F3E0B}"/>
                      </a:ext>
                    </a:extLst>
                  </p:cNvPr>
                  <p:cNvSpPr/>
                  <p:nvPr/>
                </p:nvSpPr>
                <p:spPr>
                  <a:xfrm>
                    <a:off x="6233934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3AE961CA-1791-4797-A250-B90A03C51F48}"/>
                      </a:ext>
                    </a:extLst>
                  </p:cNvPr>
                  <p:cNvSpPr/>
                  <p:nvPr/>
                </p:nvSpPr>
                <p:spPr>
                  <a:xfrm>
                    <a:off x="7111758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B0E57DEC-1467-40EB-80B6-3648377E024F}"/>
                      </a:ext>
                    </a:extLst>
                  </p:cNvPr>
                  <p:cNvSpPr/>
                  <p:nvPr/>
                </p:nvSpPr>
                <p:spPr>
                  <a:xfrm>
                    <a:off x="6819150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A869FD9B-75DC-4715-ABCA-C466697F85AC}"/>
                      </a:ext>
                    </a:extLst>
                  </p:cNvPr>
                  <p:cNvSpPr/>
                  <p:nvPr/>
                </p:nvSpPr>
                <p:spPr>
                  <a:xfrm>
                    <a:off x="6526542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1E8EDF36-BCA1-4AE1-A7AC-C44066A5052D}"/>
                      </a:ext>
                    </a:extLst>
                  </p:cNvPr>
                  <p:cNvSpPr/>
                  <p:nvPr/>
                </p:nvSpPr>
                <p:spPr>
                  <a:xfrm>
                    <a:off x="7405152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935EDB09-95D2-4A8C-A101-048A1F2E012B}"/>
                      </a:ext>
                    </a:extLst>
                  </p:cNvPr>
                  <p:cNvSpPr/>
                  <p:nvPr/>
                </p:nvSpPr>
                <p:spPr>
                  <a:xfrm>
                    <a:off x="7697760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8DD1C9FA-B637-4EA5-A52B-26D4CAA16E16}"/>
                      </a:ext>
                    </a:extLst>
                  </p:cNvPr>
                  <p:cNvSpPr/>
                  <p:nvPr/>
                </p:nvSpPr>
                <p:spPr>
                  <a:xfrm>
                    <a:off x="7990368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0C915989-64FA-4EA5-91B7-331A22FF9F98}"/>
                      </a:ext>
                    </a:extLst>
                  </p:cNvPr>
                  <p:cNvSpPr/>
                  <p:nvPr/>
                </p:nvSpPr>
                <p:spPr>
                  <a:xfrm>
                    <a:off x="8282976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B38B1080-9CE8-45A7-9C41-985525D0F225}"/>
                      </a:ext>
                    </a:extLst>
                  </p:cNvPr>
                  <p:cNvSpPr/>
                  <p:nvPr/>
                </p:nvSpPr>
                <p:spPr>
                  <a:xfrm>
                    <a:off x="8575584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4E4B3A1A-D508-406B-8419-ED0F10EB4448}"/>
                      </a:ext>
                    </a:extLst>
                  </p:cNvPr>
                  <p:cNvSpPr/>
                  <p:nvPr/>
                </p:nvSpPr>
                <p:spPr>
                  <a:xfrm>
                    <a:off x="9453408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54B5B8FC-AAD6-4EEF-956D-5172B57D9EC5}"/>
                      </a:ext>
                    </a:extLst>
                  </p:cNvPr>
                  <p:cNvSpPr/>
                  <p:nvPr/>
                </p:nvSpPr>
                <p:spPr>
                  <a:xfrm>
                    <a:off x="9160800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F0BB33F8-1E1C-4D04-B351-9C5C71037682}"/>
                      </a:ext>
                    </a:extLst>
                  </p:cNvPr>
                  <p:cNvSpPr/>
                  <p:nvPr/>
                </p:nvSpPr>
                <p:spPr>
                  <a:xfrm>
                    <a:off x="8868192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355FA205-2AA2-4044-AED3-081363449F10}"/>
                      </a:ext>
                    </a:extLst>
                  </p:cNvPr>
                  <p:cNvSpPr/>
                  <p:nvPr/>
                </p:nvSpPr>
                <p:spPr>
                  <a:xfrm>
                    <a:off x="9746016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BE44783A-8FBA-49F7-B74D-A2F7AAB6C84B}"/>
                      </a:ext>
                    </a:extLst>
                  </p:cNvPr>
                  <p:cNvSpPr/>
                  <p:nvPr/>
                </p:nvSpPr>
                <p:spPr>
                  <a:xfrm>
                    <a:off x="10038624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5D1B34CF-8276-47DE-8262-77AB06DC4089}"/>
                      </a:ext>
                    </a:extLst>
                  </p:cNvPr>
                  <p:cNvSpPr/>
                  <p:nvPr/>
                </p:nvSpPr>
                <p:spPr>
                  <a:xfrm>
                    <a:off x="10331232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36CFA89C-FD59-4FF7-B999-95565BEF47B4}"/>
                      </a:ext>
                    </a:extLst>
                  </p:cNvPr>
                  <p:cNvSpPr/>
                  <p:nvPr/>
                </p:nvSpPr>
                <p:spPr>
                  <a:xfrm>
                    <a:off x="10623840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3E6FD718-9BAE-43A1-A48D-936E1A255D64}"/>
                      </a:ext>
                    </a:extLst>
                  </p:cNvPr>
                  <p:cNvSpPr/>
                  <p:nvPr/>
                </p:nvSpPr>
                <p:spPr>
                  <a:xfrm>
                    <a:off x="11501664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79" name="Rectangle 478">
                    <a:extLst>
                      <a:ext uri="{FF2B5EF4-FFF2-40B4-BE49-F238E27FC236}">
                        <a16:creationId xmlns:a16="http://schemas.microsoft.com/office/drawing/2014/main" id="{730AC3FF-6F63-47A0-9296-6EF9981B43F3}"/>
                      </a:ext>
                    </a:extLst>
                  </p:cNvPr>
                  <p:cNvSpPr/>
                  <p:nvPr/>
                </p:nvSpPr>
                <p:spPr>
                  <a:xfrm>
                    <a:off x="11209056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42CF6274-0ECD-44C6-A026-6DA0120A4482}"/>
                      </a:ext>
                    </a:extLst>
                  </p:cNvPr>
                  <p:cNvSpPr/>
                  <p:nvPr/>
                </p:nvSpPr>
                <p:spPr>
                  <a:xfrm>
                    <a:off x="10916448" y="3842766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279F438A-C70F-4525-A0B5-4A206BC86754}"/>
                      </a:ext>
                    </a:extLst>
                  </p:cNvPr>
                  <p:cNvSpPr/>
                  <p:nvPr/>
                </p:nvSpPr>
                <p:spPr>
                  <a:xfrm>
                    <a:off x="380988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50CF824A-BDCF-471C-9EB4-DBCA9B9FDAEA}"/>
                      </a:ext>
                    </a:extLst>
                  </p:cNvPr>
                  <p:cNvSpPr/>
                  <p:nvPr/>
                </p:nvSpPr>
                <p:spPr>
                  <a:xfrm>
                    <a:off x="673596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74BFE339-FF5C-482B-B63F-061F77CD5B38}"/>
                      </a:ext>
                    </a:extLst>
                  </p:cNvPr>
                  <p:cNvSpPr/>
                  <p:nvPr/>
                </p:nvSpPr>
                <p:spPr>
                  <a:xfrm>
                    <a:off x="966204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7BDA11E6-48DC-4510-AC82-5092807F0DEE}"/>
                      </a:ext>
                    </a:extLst>
                  </p:cNvPr>
                  <p:cNvSpPr/>
                  <p:nvPr/>
                </p:nvSpPr>
                <p:spPr>
                  <a:xfrm>
                    <a:off x="1258812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60AB7532-9948-4D13-BBBD-B17EE32139F2}"/>
                      </a:ext>
                    </a:extLst>
                  </p:cNvPr>
                  <p:cNvSpPr/>
                  <p:nvPr/>
                </p:nvSpPr>
                <p:spPr>
                  <a:xfrm>
                    <a:off x="1551420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8AD915A2-8433-4413-94D6-02A70F4FCA91}"/>
                      </a:ext>
                    </a:extLst>
                  </p:cNvPr>
                  <p:cNvSpPr/>
                  <p:nvPr/>
                </p:nvSpPr>
                <p:spPr>
                  <a:xfrm>
                    <a:off x="2429244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3C040A0D-AA4D-4970-975D-B919DC6B22AE}"/>
                      </a:ext>
                    </a:extLst>
                  </p:cNvPr>
                  <p:cNvSpPr/>
                  <p:nvPr/>
                </p:nvSpPr>
                <p:spPr>
                  <a:xfrm>
                    <a:off x="2136636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85D58983-6034-419F-B197-47AD1FAD1EA5}"/>
                      </a:ext>
                    </a:extLst>
                  </p:cNvPr>
                  <p:cNvSpPr/>
                  <p:nvPr/>
                </p:nvSpPr>
                <p:spPr>
                  <a:xfrm>
                    <a:off x="1844028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D9D64DF7-B414-4FC8-8DF9-A0EB7AB8C9C2}"/>
                      </a:ext>
                    </a:extLst>
                  </p:cNvPr>
                  <p:cNvSpPr/>
                  <p:nvPr/>
                </p:nvSpPr>
                <p:spPr>
                  <a:xfrm>
                    <a:off x="2722638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FCEBC8BC-B2D3-4FB2-BAEA-2FE3A7EC11AD}"/>
                      </a:ext>
                    </a:extLst>
                  </p:cNvPr>
                  <p:cNvSpPr/>
                  <p:nvPr/>
                </p:nvSpPr>
                <p:spPr>
                  <a:xfrm>
                    <a:off x="3015246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54A55C0B-08E8-45C9-81C5-09249B767548}"/>
                      </a:ext>
                    </a:extLst>
                  </p:cNvPr>
                  <p:cNvSpPr/>
                  <p:nvPr/>
                </p:nvSpPr>
                <p:spPr>
                  <a:xfrm>
                    <a:off x="3307854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33F83532-8632-47BB-8118-D51980F82520}"/>
                      </a:ext>
                    </a:extLst>
                  </p:cNvPr>
                  <p:cNvSpPr/>
                  <p:nvPr/>
                </p:nvSpPr>
                <p:spPr>
                  <a:xfrm>
                    <a:off x="3600462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FB9BA22F-A159-4C43-8C69-7F4255EC6039}"/>
                      </a:ext>
                    </a:extLst>
                  </p:cNvPr>
                  <p:cNvSpPr/>
                  <p:nvPr/>
                </p:nvSpPr>
                <p:spPr>
                  <a:xfrm>
                    <a:off x="3893070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F87B609A-F029-4043-9BAE-EA81058B25BC}"/>
                      </a:ext>
                    </a:extLst>
                  </p:cNvPr>
                  <p:cNvSpPr/>
                  <p:nvPr/>
                </p:nvSpPr>
                <p:spPr>
                  <a:xfrm>
                    <a:off x="4770894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1D18656D-4F92-4B88-A5B7-5E58303AD4A3}"/>
                      </a:ext>
                    </a:extLst>
                  </p:cNvPr>
                  <p:cNvSpPr/>
                  <p:nvPr/>
                </p:nvSpPr>
                <p:spPr>
                  <a:xfrm>
                    <a:off x="4478286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9084EF61-8A48-4DB8-8693-79295DEE15BA}"/>
                      </a:ext>
                    </a:extLst>
                  </p:cNvPr>
                  <p:cNvSpPr/>
                  <p:nvPr/>
                </p:nvSpPr>
                <p:spPr>
                  <a:xfrm>
                    <a:off x="4185678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2FE6261F-6A84-407B-8488-4219C0099186}"/>
                      </a:ext>
                    </a:extLst>
                  </p:cNvPr>
                  <p:cNvSpPr/>
                  <p:nvPr/>
                </p:nvSpPr>
                <p:spPr>
                  <a:xfrm>
                    <a:off x="5063502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3F04C50D-DF32-48EE-B3D2-DA0C5F790F75}"/>
                      </a:ext>
                    </a:extLst>
                  </p:cNvPr>
                  <p:cNvSpPr/>
                  <p:nvPr/>
                </p:nvSpPr>
                <p:spPr>
                  <a:xfrm>
                    <a:off x="5356110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C1316912-DDEE-49D6-A48B-A949239F314C}"/>
                      </a:ext>
                    </a:extLst>
                  </p:cNvPr>
                  <p:cNvSpPr/>
                  <p:nvPr/>
                </p:nvSpPr>
                <p:spPr>
                  <a:xfrm>
                    <a:off x="5648718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4F4DCDFC-B307-46B9-A8B9-180CA57CAFB9}"/>
                      </a:ext>
                    </a:extLst>
                  </p:cNvPr>
                  <p:cNvSpPr/>
                  <p:nvPr/>
                </p:nvSpPr>
                <p:spPr>
                  <a:xfrm>
                    <a:off x="5941326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1" name="Rectangle 500">
                    <a:extLst>
                      <a:ext uri="{FF2B5EF4-FFF2-40B4-BE49-F238E27FC236}">
                        <a16:creationId xmlns:a16="http://schemas.microsoft.com/office/drawing/2014/main" id="{A50D462B-629C-47DB-A5E2-1B755B3ED9FC}"/>
                      </a:ext>
                    </a:extLst>
                  </p:cNvPr>
                  <p:cNvSpPr/>
                  <p:nvPr/>
                </p:nvSpPr>
                <p:spPr>
                  <a:xfrm>
                    <a:off x="6233934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2" name="Rectangle 501">
                    <a:extLst>
                      <a:ext uri="{FF2B5EF4-FFF2-40B4-BE49-F238E27FC236}">
                        <a16:creationId xmlns:a16="http://schemas.microsoft.com/office/drawing/2014/main" id="{9D2C4D85-94E2-48E5-BB03-F310ED34879D}"/>
                      </a:ext>
                    </a:extLst>
                  </p:cNvPr>
                  <p:cNvSpPr/>
                  <p:nvPr/>
                </p:nvSpPr>
                <p:spPr>
                  <a:xfrm>
                    <a:off x="7111758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3" name="Rectangle 502">
                    <a:extLst>
                      <a:ext uri="{FF2B5EF4-FFF2-40B4-BE49-F238E27FC236}">
                        <a16:creationId xmlns:a16="http://schemas.microsoft.com/office/drawing/2014/main" id="{64E523D3-1F49-4A01-958C-42D3977FABCA}"/>
                      </a:ext>
                    </a:extLst>
                  </p:cNvPr>
                  <p:cNvSpPr/>
                  <p:nvPr/>
                </p:nvSpPr>
                <p:spPr>
                  <a:xfrm>
                    <a:off x="6819150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4" name="Rectangle 503">
                    <a:extLst>
                      <a:ext uri="{FF2B5EF4-FFF2-40B4-BE49-F238E27FC236}">
                        <a16:creationId xmlns:a16="http://schemas.microsoft.com/office/drawing/2014/main" id="{003A6826-EFF6-4BB9-AEF1-07D8A6AE0EE7}"/>
                      </a:ext>
                    </a:extLst>
                  </p:cNvPr>
                  <p:cNvSpPr/>
                  <p:nvPr/>
                </p:nvSpPr>
                <p:spPr>
                  <a:xfrm>
                    <a:off x="6526542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5" name="Rectangle 504">
                    <a:extLst>
                      <a:ext uri="{FF2B5EF4-FFF2-40B4-BE49-F238E27FC236}">
                        <a16:creationId xmlns:a16="http://schemas.microsoft.com/office/drawing/2014/main" id="{34C0FEDB-E1EE-40E8-A02A-A4BFDD9FBF0C}"/>
                      </a:ext>
                    </a:extLst>
                  </p:cNvPr>
                  <p:cNvSpPr/>
                  <p:nvPr/>
                </p:nvSpPr>
                <p:spPr>
                  <a:xfrm>
                    <a:off x="7405152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00657D1A-ED33-4171-9D77-631EB9871878}"/>
                      </a:ext>
                    </a:extLst>
                  </p:cNvPr>
                  <p:cNvSpPr/>
                  <p:nvPr/>
                </p:nvSpPr>
                <p:spPr>
                  <a:xfrm>
                    <a:off x="7697760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1C7D03A9-C5C4-456A-8C66-A1BBA825BE19}"/>
                      </a:ext>
                    </a:extLst>
                  </p:cNvPr>
                  <p:cNvSpPr/>
                  <p:nvPr/>
                </p:nvSpPr>
                <p:spPr>
                  <a:xfrm>
                    <a:off x="7990368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11BA88CC-5454-40D3-8A00-C92886D49F1C}"/>
                      </a:ext>
                    </a:extLst>
                  </p:cNvPr>
                  <p:cNvSpPr/>
                  <p:nvPr/>
                </p:nvSpPr>
                <p:spPr>
                  <a:xfrm>
                    <a:off x="8282976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EA3D5DDA-D6D8-48E7-996C-7F98E589846A}"/>
                      </a:ext>
                    </a:extLst>
                  </p:cNvPr>
                  <p:cNvSpPr/>
                  <p:nvPr/>
                </p:nvSpPr>
                <p:spPr>
                  <a:xfrm>
                    <a:off x="8575584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08959589-E26D-4917-8CC6-5D8FA96DAB7D}"/>
                      </a:ext>
                    </a:extLst>
                  </p:cNvPr>
                  <p:cNvSpPr/>
                  <p:nvPr/>
                </p:nvSpPr>
                <p:spPr>
                  <a:xfrm>
                    <a:off x="9453408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A19DF1AF-F40A-48BB-964B-C2BEC5B9F898}"/>
                      </a:ext>
                    </a:extLst>
                  </p:cNvPr>
                  <p:cNvSpPr/>
                  <p:nvPr/>
                </p:nvSpPr>
                <p:spPr>
                  <a:xfrm>
                    <a:off x="9160800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2" name="Rectangle 511">
                    <a:extLst>
                      <a:ext uri="{FF2B5EF4-FFF2-40B4-BE49-F238E27FC236}">
                        <a16:creationId xmlns:a16="http://schemas.microsoft.com/office/drawing/2014/main" id="{270F3676-2DA0-412F-8138-87FC7DB86335}"/>
                      </a:ext>
                    </a:extLst>
                  </p:cNvPr>
                  <p:cNvSpPr/>
                  <p:nvPr/>
                </p:nvSpPr>
                <p:spPr>
                  <a:xfrm>
                    <a:off x="8868192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3" name="Rectangle 512">
                    <a:extLst>
                      <a:ext uri="{FF2B5EF4-FFF2-40B4-BE49-F238E27FC236}">
                        <a16:creationId xmlns:a16="http://schemas.microsoft.com/office/drawing/2014/main" id="{229F9E1C-D312-49B8-94FB-B8768ADBD6CA}"/>
                      </a:ext>
                    </a:extLst>
                  </p:cNvPr>
                  <p:cNvSpPr/>
                  <p:nvPr/>
                </p:nvSpPr>
                <p:spPr>
                  <a:xfrm>
                    <a:off x="9746016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4" name="Rectangle 513">
                    <a:extLst>
                      <a:ext uri="{FF2B5EF4-FFF2-40B4-BE49-F238E27FC236}">
                        <a16:creationId xmlns:a16="http://schemas.microsoft.com/office/drawing/2014/main" id="{A94F8439-64F3-4837-9F0D-C747993971A9}"/>
                      </a:ext>
                    </a:extLst>
                  </p:cNvPr>
                  <p:cNvSpPr/>
                  <p:nvPr/>
                </p:nvSpPr>
                <p:spPr>
                  <a:xfrm>
                    <a:off x="10038624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5" name="Rectangle 514">
                    <a:extLst>
                      <a:ext uri="{FF2B5EF4-FFF2-40B4-BE49-F238E27FC236}">
                        <a16:creationId xmlns:a16="http://schemas.microsoft.com/office/drawing/2014/main" id="{92F61BF0-F091-4889-8A3F-67DA8F125E84}"/>
                      </a:ext>
                    </a:extLst>
                  </p:cNvPr>
                  <p:cNvSpPr/>
                  <p:nvPr/>
                </p:nvSpPr>
                <p:spPr>
                  <a:xfrm>
                    <a:off x="10331232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6654E2BF-EA3C-4590-9240-91BD05B2A8B2}"/>
                      </a:ext>
                    </a:extLst>
                  </p:cNvPr>
                  <p:cNvSpPr/>
                  <p:nvPr/>
                </p:nvSpPr>
                <p:spPr>
                  <a:xfrm>
                    <a:off x="10623840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5C855CB2-52FA-452A-B57C-1ED29E9E58F0}"/>
                      </a:ext>
                    </a:extLst>
                  </p:cNvPr>
                  <p:cNvSpPr/>
                  <p:nvPr/>
                </p:nvSpPr>
                <p:spPr>
                  <a:xfrm>
                    <a:off x="11501664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8EE25D40-DCBE-4CB0-8086-3C2A2B3B3F2E}"/>
                      </a:ext>
                    </a:extLst>
                  </p:cNvPr>
                  <p:cNvSpPr/>
                  <p:nvPr/>
                </p:nvSpPr>
                <p:spPr>
                  <a:xfrm>
                    <a:off x="11209056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C8AF0AF4-25B2-4ECC-A253-FEC4D7C3E9B7}"/>
                      </a:ext>
                    </a:extLst>
                  </p:cNvPr>
                  <p:cNvSpPr/>
                  <p:nvPr/>
                </p:nvSpPr>
                <p:spPr>
                  <a:xfrm>
                    <a:off x="10916448" y="4135374"/>
                    <a:ext cx="292608" cy="29260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D8C65F75-C073-4539-9D9E-A40BE657FCA4}"/>
                      </a:ext>
                    </a:extLst>
                  </p:cNvPr>
                  <p:cNvSpPr/>
                  <p:nvPr/>
                </p:nvSpPr>
                <p:spPr>
                  <a:xfrm>
                    <a:off x="7989582" y="2670048"/>
                    <a:ext cx="292608" cy="292608"/>
                  </a:xfrm>
                  <a:prstGeom prst="rect">
                    <a:avLst/>
                  </a:prstGeom>
                  <a:solidFill>
                    <a:srgbClr val="FF0000">
                      <a:alpha val="52941"/>
                    </a:srgbClr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68"/>
                  </a:p>
                </p:txBody>
              </p:sp>
            </p:grpSp>
          </p:grp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790EE49-C5FA-49B5-8F1F-0F71ED13C4E6}"/>
                  </a:ext>
                </a:extLst>
              </p:cNvPr>
              <p:cNvSpPr/>
              <p:nvPr/>
            </p:nvSpPr>
            <p:spPr>
              <a:xfrm>
                <a:off x="4182409" y="1056407"/>
                <a:ext cx="660945" cy="427080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68"/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1F80F2-39EA-4C1B-ACB2-D2CA3344DC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2375" y="1713030"/>
              <a:ext cx="436" cy="7316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560234-7C4A-4FDA-93C8-FE21805D6DF3}"/>
                </a:ext>
              </a:extLst>
            </p:cNvPr>
            <p:cNvSpPr txBox="1"/>
            <p:nvPr/>
          </p:nvSpPr>
          <p:spPr>
            <a:xfrm>
              <a:off x="3154754" y="1894168"/>
              <a:ext cx="705117" cy="375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568" dirty="0"/>
                <a:t>Conv</a:t>
              </a:r>
            </a:p>
          </p:txBody>
        </p:sp>
        <p:cxnSp>
          <p:nvCxnSpPr>
            <p:cNvPr id="18" name="Elbow Connector 55">
              <a:extLst>
                <a:ext uri="{FF2B5EF4-FFF2-40B4-BE49-F238E27FC236}">
                  <a16:creationId xmlns:a16="http://schemas.microsoft.com/office/drawing/2014/main" id="{F63867AC-0515-4402-BAC6-7880EC37B2F5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11170913" y="2006097"/>
              <a:ext cx="572674" cy="971388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D41F852-46B4-420B-AF76-CE5DA53A3A2E}"/>
                </a:ext>
              </a:extLst>
            </p:cNvPr>
            <p:cNvSpPr/>
            <p:nvPr/>
          </p:nvSpPr>
          <p:spPr>
            <a:xfrm>
              <a:off x="8738244" y="961654"/>
              <a:ext cx="348264" cy="240460"/>
            </a:xfrm>
            <a:prstGeom prst="cube">
              <a:avLst>
                <a:gd name="adj" fmla="val 27950"/>
              </a:avLst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F5E415C-EBC9-4827-8F07-62824C2BC0D8}"/>
                </a:ext>
              </a:extLst>
            </p:cNvPr>
            <p:cNvCxnSpPr>
              <a:cxnSpLocks/>
            </p:cNvCxnSpPr>
            <p:nvPr/>
          </p:nvCxnSpPr>
          <p:spPr>
            <a:xfrm>
              <a:off x="7315557" y="367400"/>
              <a:ext cx="0" cy="2190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EE1B69-2C42-4FDC-9155-B4EBC36B9D07}"/>
                </a:ext>
              </a:extLst>
            </p:cNvPr>
            <p:cNvSpPr txBox="1"/>
            <p:nvPr/>
          </p:nvSpPr>
          <p:spPr>
            <a:xfrm>
              <a:off x="9003588" y="670570"/>
              <a:ext cx="705117" cy="375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 dirty="0"/>
                <a:t>fc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A613A0E-B7D4-4A91-815C-1A4A40286B58}"/>
                    </a:ext>
                  </a:extLst>
                </p:cNvPr>
                <p:cNvSpPr/>
                <p:nvPr/>
              </p:nvSpPr>
              <p:spPr>
                <a:xfrm>
                  <a:off x="3301680" y="2885340"/>
                  <a:ext cx="969448" cy="3974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6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568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56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568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A613A0E-B7D4-4A91-815C-1A4A40286B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680" y="2885340"/>
                  <a:ext cx="969448" cy="397470"/>
                </a:xfrm>
                <a:prstGeom prst="rect">
                  <a:avLst/>
                </a:prstGeom>
                <a:blipFill>
                  <a:blip r:embed="rId3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ECE0704-133B-42D3-9E1A-32678A9D2285}"/>
                    </a:ext>
                  </a:extLst>
                </p:cNvPr>
                <p:cNvSpPr/>
                <p:nvPr/>
              </p:nvSpPr>
              <p:spPr>
                <a:xfrm>
                  <a:off x="3232785" y="939642"/>
                  <a:ext cx="1218543" cy="3974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68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156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568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568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156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568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ECE0704-133B-42D3-9E1A-32678A9D22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785" y="939642"/>
                  <a:ext cx="1218543" cy="397470"/>
                </a:xfrm>
                <a:prstGeom prst="rect">
                  <a:avLst/>
                </a:prstGeom>
                <a:blipFill>
                  <a:blip r:embed="rId4"/>
                  <a:stretch>
                    <a:fillRect b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143C70-5F32-42A1-BAF3-0E48AFEA693E}"/>
                </a:ext>
              </a:extLst>
            </p:cNvPr>
            <p:cNvSpPr txBox="1"/>
            <p:nvPr/>
          </p:nvSpPr>
          <p:spPr>
            <a:xfrm>
              <a:off x="9612422" y="2654719"/>
              <a:ext cx="1558491" cy="645532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sz="1568" dirty="0"/>
                <a:t>C</a:t>
              </a:r>
              <a:r>
                <a:rPr lang="en-US" altLang="zh-CN" sz="1568" dirty="0"/>
                <a:t>oarse Depth</a:t>
              </a:r>
            </a:p>
            <a:p>
              <a:r>
                <a:rPr lang="en-US" altLang="zh-CN" sz="1568" dirty="0"/>
                <a:t> </a:t>
              </a:r>
              <a:endParaRPr lang="en-US" sz="15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6476187-4A79-4477-BEB8-D1468DBA3372}"/>
                    </a:ext>
                  </a:extLst>
                </p:cNvPr>
                <p:cNvSpPr/>
                <p:nvPr/>
              </p:nvSpPr>
              <p:spPr>
                <a:xfrm>
                  <a:off x="9971827" y="2902134"/>
                  <a:ext cx="753856" cy="375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68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6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n-US" sz="156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68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6476187-4A79-4477-BEB8-D1468DBA3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1827" y="2902134"/>
                  <a:ext cx="753856" cy="375664"/>
                </a:xfrm>
                <a:prstGeom prst="rect">
                  <a:avLst/>
                </a:prstGeom>
                <a:blipFill>
                  <a:blip r:embed="rId5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347BAF-ECA6-489B-9039-D6F56EF5606F}"/>
                </a:ext>
              </a:extLst>
            </p:cNvPr>
            <p:cNvSpPr txBox="1"/>
            <p:nvPr/>
          </p:nvSpPr>
          <p:spPr>
            <a:xfrm>
              <a:off x="9612423" y="718645"/>
              <a:ext cx="1558490" cy="645532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sz="1568" dirty="0"/>
                <a:t>Depth D</a:t>
              </a:r>
              <a:r>
                <a:rPr lang="en-US" altLang="zh-CN" sz="1568" dirty="0"/>
                <a:t>elta</a:t>
              </a:r>
            </a:p>
            <a:p>
              <a:endParaRPr lang="en-US" sz="1568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0CAFC2-FBF9-4815-87C9-0E69D188A18B}"/>
                </a:ext>
              </a:extLst>
            </p:cNvPr>
            <p:cNvSpPr txBox="1"/>
            <p:nvPr/>
          </p:nvSpPr>
          <p:spPr>
            <a:xfrm>
              <a:off x="11743586" y="1683330"/>
              <a:ext cx="1644644" cy="645532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1568" dirty="0"/>
                <a:t>Refined Depth</a:t>
              </a:r>
            </a:p>
            <a:p>
              <a:pPr algn="ctr"/>
              <a:endParaRPr lang="en-US" sz="156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B8DA703-AF46-4870-AE67-C6CC985D438B}"/>
                    </a:ext>
                  </a:extLst>
                </p:cNvPr>
                <p:cNvSpPr/>
                <p:nvPr/>
              </p:nvSpPr>
              <p:spPr>
                <a:xfrm>
                  <a:off x="12199731" y="1934196"/>
                  <a:ext cx="670823" cy="375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6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568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56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68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B8DA703-AF46-4870-AE67-C6CC985D4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9731" y="1934196"/>
                  <a:ext cx="670823" cy="375664"/>
                </a:xfrm>
                <a:prstGeom prst="rect">
                  <a:avLst/>
                </a:prstGeom>
                <a:blipFill>
                  <a:blip r:embed="rId6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413A55-7743-49D5-A2CE-38229D7E44E5}"/>
                </a:ext>
              </a:extLst>
            </p:cNvPr>
            <p:cNvSpPr txBox="1"/>
            <p:nvPr/>
          </p:nvSpPr>
          <p:spPr>
            <a:xfrm>
              <a:off x="7779527" y="701348"/>
              <a:ext cx="959629" cy="375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 dirty="0"/>
                <a:t>R</a:t>
              </a:r>
              <a:r>
                <a:rPr lang="en-US" altLang="zh-CN" sz="1568" dirty="0"/>
                <a:t>oiAlign</a:t>
              </a:r>
              <a:endParaRPr lang="en-US" sz="1568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557749C-0CD6-459A-A12B-A3F82461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510120" y="1081881"/>
              <a:ext cx="6156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54BDD7D-17A8-4F2F-B098-49F5E23205FC}"/>
                </a:ext>
              </a:extLst>
            </p:cNvPr>
            <p:cNvSpPr/>
            <p:nvPr/>
          </p:nvSpPr>
          <p:spPr>
            <a:xfrm>
              <a:off x="4896487" y="777059"/>
              <a:ext cx="1089412" cy="61029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/>
                <a:t>Depth Encoder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33F311E-23E4-4E73-B28A-66BB0F9BD8FE}"/>
                </a:ext>
              </a:extLst>
            </p:cNvPr>
            <p:cNvSpPr/>
            <p:nvPr/>
          </p:nvSpPr>
          <p:spPr>
            <a:xfrm>
              <a:off x="7177575" y="124730"/>
              <a:ext cx="275964" cy="17831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709B7A4-2FF0-4337-907A-1D4A2BDACED0}"/>
                </a:ext>
              </a:extLst>
            </p:cNvPr>
            <p:cNvCxnSpPr>
              <a:cxnSpLocks/>
            </p:cNvCxnSpPr>
            <p:nvPr/>
          </p:nvCxnSpPr>
          <p:spPr>
            <a:xfrm>
              <a:off x="7805901" y="1077295"/>
              <a:ext cx="889021" cy="22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003002-3DFE-43B6-9104-3582B15B3A2C}"/>
                </a:ext>
              </a:extLst>
            </p:cNvPr>
            <p:cNvCxnSpPr>
              <a:cxnSpLocks/>
            </p:cNvCxnSpPr>
            <p:nvPr/>
          </p:nvCxnSpPr>
          <p:spPr>
            <a:xfrm>
              <a:off x="9132127" y="1081881"/>
              <a:ext cx="4480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CA29DCE-A38E-410A-92ED-CF5420867C14}"/>
                </a:ext>
              </a:extLst>
            </p:cNvPr>
            <p:cNvSpPr/>
            <p:nvPr/>
          </p:nvSpPr>
          <p:spPr>
            <a:xfrm>
              <a:off x="4956343" y="2661173"/>
              <a:ext cx="1088641" cy="61029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/>
                <a:t>Depth Encoder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AB9633-8FC0-4E51-AC0A-B7892EB7FCC7}"/>
                </a:ext>
              </a:extLst>
            </p:cNvPr>
            <p:cNvSpPr txBox="1"/>
            <p:nvPr/>
          </p:nvSpPr>
          <p:spPr>
            <a:xfrm>
              <a:off x="9003588" y="2644600"/>
              <a:ext cx="705117" cy="375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 dirty="0"/>
                <a:t>fc</a:t>
              </a:r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4104D490-1E7B-4F8C-973A-B14B79AE9279}"/>
                </a:ext>
              </a:extLst>
            </p:cNvPr>
            <p:cNvSpPr/>
            <p:nvPr/>
          </p:nvSpPr>
          <p:spPr>
            <a:xfrm>
              <a:off x="8768607" y="2826541"/>
              <a:ext cx="287538" cy="279563"/>
            </a:xfrm>
            <a:prstGeom prst="cube">
              <a:avLst>
                <a:gd name="adj" fmla="val 60942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D38E95-4DDE-40C7-899F-61BD86484CBF}"/>
                </a:ext>
              </a:extLst>
            </p:cNvPr>
            <p:cNvSpPr txBox="1"/>
            <p:nvPr/>
          </p:nvSpPr>
          <p:spPr>
            <a:xfrm>
              <a:off x="3131830" y="234548"/>
              <a:ext cx="1421526" cy="375664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 dirty="0"/>
                <a:t>Feature map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4B14B3B-649D-4C89-BA43-E6148CBD3F13}"/>
                </a:ext>
              </a:extLst>
            </p:cNvPr>
            <p:cNvGrpSpPr/>
            <p:nvPr/>
          </p:nvGrpSpPr>
          <p:grpSpPr>
            <a:xfrm>
              <a:off x="-35012" y="223586"/>
              <a:ext cx="2908604" cy="397470"/>
              <a:chOff x="214971" y="252215"/>
              <a:chExt cx="2908604" cy="39747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082BF58-6039-42DC-97C7-6939B38F7F2D}"/>
                  </a:ext>
                </a:extLst>
              </p:cNvPr>
              <p:cNvSpPr txBox="1"/>
              <p:nvPr/>
            </p:nvSpPr>
            <p:spPr>
              <a:xfrm>
                <a:off x="214971" y="263175"/>
                <a:ext cx="1344825" cy="37566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 dirty="0"/>
                  <a:t>Image with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A75596A2-7236-46B7-909F-F4F05543B1DE}"/>
                      </a:ext>
                    </a:extLst>
                  </p:cNvPr>
                  <p:cNvSpPr/>
                  <p:nvPr/>
                </p:nvSpPr>
                <p:spPr>
                  <a:xfrm>
                    <a:off x="1354233" y="252215"/>
                    <a:ext cx="969448" cy="3974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6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68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68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568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56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68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568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1568" dirty="0"/>
                  </a:p>
                </p:txBody>
              </p:sp>
            </mc:Choice>
            <mc:Fallback xmlns="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A75596A2-7236-46B7-909F-F4F05543B1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4233" y="252215"/>
                    <a:ext cx="969448" cy="3974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5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59D5AF-E632-4E42-AF0A-5F170F522C25}"/>
                  </a:ext>
                </a:extLst>
              </p:cNvPr>
              <p:cNvSpPr txBox="1"/>
              <p:nvPr/>
            </p:nvSpPr>
            <p:spPr>
              <a:xfrm>
                <a:off x="1778750" y="263175"/>
                <a:ext cx="1344825" cy="37566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 dirty="0"/>
                  <a:t>Grid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86BA84A-3632-4CB6-BF4F-7A63A7C1BD93}"/>
                </a:ext>
              </a:extLst>
            </p:cNvPr>
            <p:cNvCxnSpPr>
              <a:cxnSpLocks/>
            </p:cNvCxnSpPr>
            <p:nvPr/>
          </p:nvCxnSpPr>
          <p:spPr>
            <a:xfrm>
              <a:off x="7883948" y="2977389"/>
              <a:ext cx="71178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29E306-2A6A-42D9-9A3D-EC4D9B732F10}"/>
                </a:ext>
              </a:extLst>
            </p:cNvPr>
            <p:cNvCxnSpPr>
              <a:cxnSpLocks/>
            </p:cNvCxnSpPr>
            <p:nvPr/>
          </p:nvCxnSpPr>
          <p:spPr>
            <a:xfrm>
              <a:off x="9132127" y="2983803"/>
              <a:ext cx="4480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B47FC2-E216-4FF8-84CA-2B3614BDED02}"/>
                </a:ext>
              </a:extLst>
            </p:cNvPr>
            <p:cNvSpPr/>
            <p:nvPr/>
          </p:nvSpPr>
          <p:spPr>
            <a:xfrm>
              <a:off x="7208065" y="2166368"/>
              <a:ext cx="137160" cy="137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68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D04995-89FF-48A3-B95D-722CFCC6AADD}"/>
                </a:ext>
              </a:extLst>
            </p:cNvPr>
            <p:cNvCxnSpPr>
              <a:cxnSpLocks/>
            </p:cNvCxnSpPr>
            <p:nvPr/>
          </p:nvCxnSpPr>
          <p:spPr>
            <a:xfrm>
              <a:off x="7276645" y="2356699"/>
              <a:ext cx="0" cy="2190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54EA3C-4EED-447D-82D2-8F23DFBD95B0}"/>
                </a:ext>
              </a:extLst>
            </p:cNvPr>
            <p:cNvSpPr txBox="1"/>
            <p:nvPr/>
          </p:nvSpPr>
          <p:spPr>
            <a:xfrm>
              <a:off x="2469292" y="703753"/>
              <a:ext cx="705117" cy="37566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568" dirty="0"/>
                <a:t>Conv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E99D3D1-D678-4BA6-8B22-680450BE0C5C}"/>
                    </a:ext>
                  </a:extLst>
                </p:cNvPr>
                <p:cNvSpPr/>
                <p:nvPr/>
              </p:nvSpPr>
              <p:spPr>
                <a:xfrm>
                  <a:off x="10031654" y="991047"/>
                  <a:ext cx="667141" cy="4007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6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68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68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en-US" sz="156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68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568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1568" dirty="0"/>
                    <a:t>)</a:t>
                  </a: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E99D3D1-D678-4BA6-8B22-680450BE0C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1654" y="991047"/>
                  <a:ext cx="667141" cy="400718"/>
                </a:xfrm>
                <a:prstGeom prst="rect">
                  <a:avLst/>
                </a:prstGeom>
                <a:blipFill>
                  <a:blip r:embed="rId8"/>
                  <a:stretch>
                    <a:fillRect l="-1031" t="-5085" r="-4124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6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7BBC-571A-4F46-A901-5A24377F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7F746-6782-466C-A486-F46B8453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1" y="2593690"/>
            <a:ext cx="3076314" cy="1230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02AC62-4CFE-4529-9506-4465B31F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59" y="2516718"/>
            <a:ext cx="2627845" cy="1384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8A26D-0731-475B-AD4A-01EB227B6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77" y="2557050"/>
            <a:ext cx="2607613" cy="1303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F8E41-50E9-4E9C-A5E3-B354D3F76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413" y="2947051"/>
            <a:ext cx="2674830" cy="5238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A12EC6-F39E-4901-B084-17D935BD3EF1}"/>
              </a:ext>
            </a:extLst>
          </p:cNvPr>
          <p:cNvSpPr/>
          <p:nvPr/>
        </p:nvSpPr>
        <p:spPr>
          <a:xfrm>
            <a:off x="276072" y="2391899"/>
            <a:ext cx="3153613" cy="163410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A7906-384D-41B5-AA65-239B712A43E4}"/>
              </a:ext>
            </a:extLst>
          </p:cNvPr>
          <p:cNvSpPr txBox="1"/>
          <p:nvPr/>
        </p:nvSpPr>
        <p:spPr>
          <a:xfrm>
            <a:off x="948390" y="2172593"/>
            <a:ext cx="1830599" cy="36207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65" dirty="0">
                <a:solidFill>
                  <a:schemeClr val="accent2"/>
                </a:solidFill>
              </a:rPr>
              <a:t>2D Detection Loss</a:t>
            </a:r>
            <a:endParaRPr lang="en-US" sz="1765" dirty="0">
              <a:solidFill>
                <a:schemeClr val="accent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CF75D4-CA8F-4D4E-BF89-5C130A800A65}"/>
              </a:ext>
            </a:extLst>
          </p:cNvPr>
          <p:cNvSpPr/>
          <p:nvPr/>
        </p:nvSpPr>
        <p:spPr>
          <a:xfrm>
            <a:off x="3594632" y="2391899"/>
            <a:ext cx="2686072" cy="1634108"/>
          </a:xfrm>
          <a:prstGeom prst="roundRect">
            <a:avLst/>
          </a:prstGeom>
          <a:noFill/>
          <a:ln w="38100">
            <a:solidFill>
              <a:srgbClr val="FF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A6429-7400-41FF-ACA8-0809360735F9}"/>
              </a:ext>
            </a:extLst>
          </p:cNvPr>
          <p:cNvSpPr txBox="1"/>
          <p:nvPr/>
        </p:nvSpPr>
        <p:spPr>
          <a:xfrm>
            <a:off x="3968320" y="2212620"/>
            <a:ext cx="2010550" cy="3639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65" dirty="0">
                <a:solidFill>
                  <a:srgbClr val="FF8C00"/>
                </a:solidFill>
              </a:rPr>
              <a:t>Instance Depth Loss</a:t>
            </a:r>
            <a:endParaRPr lang="en-US" sz="1765" dirty="0">
              <a:solidFill>
                <a:srgbClr val="FF8C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5BCDB4-D18A-49F2-975A-8C85CC20727E}"/>
              </a:ext>
            </a:extLst>
          </p:cNvPr>
          <p:cNvSpPr/>
          <p:nvPr/>
        </p:nvSpPr>
        <p:spPr>
          <a:xfrm>
            <a:off x="6426577" y="2391899"/>
            <a:ext cx="2686072" cy="163410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D161F-4BD1-4398-9D86-82DFDDEAE282}"/>
              </a:ext>
            </a:extLst>
          </p:cNvPr>
          <p:cNvSpPr txBox="1"/>
          <p:nvPr/>
        </p:nvSpPr>
        <p:spPr>
          <a:xfrm>
            <a:off x="6837616" y="2210973"/>
            <a:ext cx="2010378" cy="36207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65" dirty="0">
                <a:solidFill>
                  <a:schemeClr val="accent1"/>
                </a:solidFill>
              </a:rPr>
              <a:t>3D Localization Loss</a:t>
            </a:r>
            <a:endParaRPr lang="en-US" sz="1765" dirty="0">
              <a:solidFill>
                <a:schemeClr val="accent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6093A6-60A5-4D07-9CD4-F52EFEE4BD77}"/>
              </a:ext>
            </a:extLst>
          </p:cNvPr>
          <p:cNvSpPr/>
          <p:nvPr/>
        </p:nvSpPr>
        <p:spPr>
          <a:xfrm>
            <a:off x="9246165" y="2391899"/>
            <a:ext cx="2686072" cy="163410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0A5A7-8535-46EF-B55A-ECBA73C7AAF0}"/>
              </a:ext>
            </a:extLst>
          </p:cNvPr>
          <p:cNvSpPr txBox="1"/>
          <p:nvPr/>
        </p:nvSpPr>
        <p:spPr>
          <a:xfrm>
            <a:off x="9445229" y="2194978"/>
            <a:ext cx="2371931" cy="3639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765" dirty="0">
                <a:solidFill>
                  <a:srgbClr val="00B050"/>
                </a:solidFill>
              </a:rPr>
              <a:t>Local Corner Regression</a:t>
            </a:r>
            <a:endParaRPr lang="en-US" sz="1765" dirty="0">
              <a:solidFill>
                <a:srgbClr val="00B05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EFC13E-FA1D-43DC-B757-286E0E7A7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633" y="5757117"/>
            <a:ext cx="4506402" cy="80781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54408B-FC32-4EA6-8714-91E206A4C239}"/>
              </a:ext>
            </a:extLst>
          </p:cNvPr>
          <p:cNvSpPr/>
          <p:nvPr/>
        </p:nvSpPr>
        <p:spPr>
          <a:xfrm>
            <a:off x="126667" y="1587906"/>
            <a:ext cx="11952331" cy="2679937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583739-469E-424C-B457-479AF3248064}"/>
              </a:ext>
            </a:extLst>
          </p:cNvPr>
          <p:cNvSpPr/>
          <p:nvPr/>
        </p:nvSpPr>
        <p:spPr>
          <a:xfrm>
            <a:off x="126667" y="4929650"/>
            <a:ext cx="11952331" cy="1635281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9E6AD-3B23-4E4C-8733-BDB7D9281D2C}"/>
              </a:ext>
            </a:extLst>
          </p:cNvPr>
          <p:cNvSpPr txBox="1"/>
          <p:nvPr/>
        </p:nvSpPr>
        <p:spPr>
          <a:xfrm>
            <a:off x="2964047" y="5071105"/>
            <a:ext cx="6925059" cy="5129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745" dirty="0"/>
              <a:t>Final joint 3D loss (in</a:t>
            </a:r>
            <a:r>
              <a:rPr lang="zh-CN" altLang="en-US" sz="2745" dirty="0"/>
              <a:t> </a:t>
            </a:r>
            <a:r>
              <a:rPr lang="en-US" altLang="zh-CN" sz="2745" dirty="0"/>
              <a:t>camera</a:t>
            </a:r>
            <a:r>
              <a:rPr lang="zh-CN" altLang="en-US" sz="2745" dirty="0"/>
              <a:t> </a:t>
            </a:r>
            <a:r>
              <a:rPr lang="en-US" altLang="zh-CN" sz="2745" dirty="0"/>
              <a:t>coordinate</a:t>
            </a:r>
            <a:r>
              <a:rPr lang="zh-CN" altLang="en-US" sz="2745" dirty="0"/>
              <a:t> </a:t>
            </a:r>
            <a:r>
              <a:rPr lang="en-US" altLang="zh-CN" sz="2745" dirty="0"/>
              <a:t>frame)</a:t>
            </a:r>
            <a:endParaRPr lang="en-US" sz="2745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663DB5-CEA3-4671-9086-8EB8F28FA0A6}"/>
              </a:ext>
            </a:extLst>
          </p:cNvPr>
          <p:cNvSpPr txBox="1"/>
          <p:nvPr/>
        </p:nvSpPr>
        <p:spPr>
          <a:xfrm>
            <a:off x="4648481" y="1616204"/>
            <a:ext cx="2908705" cy="5129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745" dirty="0"/>
              <a:t>S</a:t>
            </a:r>
            <a:r>
              <a:rPr lang="en-US" altLang="zh-CN" sz="2745" dirty="0"/>
              <a:t>ubnetwork Losses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291051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738</Words>
  <Application>Microsoft Office PowerPoint</Application>
  <PresentationFormat>Widescreen</PresentationFormat>
  <Paragraphs>178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NimbusRomNo9L-Regu</vt:lpstr>
      <vt:lpstr>Arial</vt:lpstr>
      <vt:lpstr>Calibri</vt:lpstr>
      <vt:lpstr>Calibri Light</vt:lpstr>
      <vt:lpstr>Cambria Math</vt:lpstr>
      <vt:lpstr>Segoe UI</vt:lpstr>
      <vt:lpstr>Times New Roman</vt:lpstr>
      <vt:lpstr>Custom Design</vt:lpstr>
      <vt:lpstr>MonoGRNet: A Geometric Reasoning Network for Monocular 3D Object Localization</vt:lpstr>
      <vt:lpstr>3D Object Localization</vt:lpstr>
      <vt:lpstr>Related Work: 2D Object Detection</vt:lpstr>
      <vt:lpstr>Related Work: Monocular 3D Object Detection</vt:lpstr>
      <vt:lpstr>Mono-GRNet: Geometric Reasoning Network </vt:lpstr>
      <vt:lpstr>Targets</vt:lpstr>
      <vt:lpstr>Instance Depth Estimation</vt:lpstr>
      <vt:lpstr>Instance Depth Estimation Subnetwork</vt:lpstr>
      <vt:lpstr>Loss Functions</vt:lpstr>
      <vt:lpstr>Results</vt:lpstr>
      <vt:lpstr>Results</vt:lpstr>
      <vt:lpstr>Results</vt:lpstr>
      <vt:lpstr>Video Demo: 3D Localization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Innovations with Media Computing</dc:title>
  <dc:creator>Yan Lu</dc:creator>
  <cp:lastModifiedBy>Yan Lu</cp:lastModifiedBy>
  <cp:revision>35</cp:revision>
  <dcterms:created xsi:type="dcterms:W3CDTF">2018-10-26T07:09:15Z</dcterms:created>
  <dcterms:modified xsi:type="dcterms:W3CDTF">2018-11-13T07:20:43Z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yanlu@microsoft.com</vt:lpwstr>
  </property>
  <property fmtid="{D5CDD505-2E9C-101B-9397-08002B2CF9AE}" pid="5" name="MSIP_Label_f42aa342-8706-4288-bd11-ebb85995028c_SetDate">
    <vt:lpwstr>2018-10-26T07:10:36.4752877Z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